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5" r:id="rId3"/>
    <p:sldMasterId id="2147483667" r:id="rId4"/>
    <p:sldMasterId id="2147483679" r:id="rId5"/>
    <p:sldMasterId id="2147483691" r:id="rId6"/>
  </p:sldMasterIdLst>
  <p:notesMasterIdLst>
    <p:notesMasterId r:id="rId11"/>
  </p:notesMasterIdLst>
  <p:sldIdLst>
    <p:sldId id="257" r:id="rId7"/>
    <p:sldId id="259" r:id="rId8"/>
    <p:sldId id="260" r:id="rId9"/>
    <p:sldId id="263" r:id="rId10"/>
    <p:sldId id="264" r:id="rId12"/>
    <p:sldId id="265" r:id="rId13"/>
    <p:sldId id="266" r:id="rId14"/>
    <p:sldId id="267" r:id="rId15"/>
    <p:sldId id="268" r:id="rId16"/>
    <p:sldId id="269" r:id="rId17"/>
    <p:sldId id="270" r:id="rId18"/>
    <p:sldId id="271" r:id="rId19"/>
    <p:sldId id="274" r:id="rId20"/>
    <p:sldId id="275" r:id="rId21"/>
    <p:sldId id="276" r:id="rId22"/>
    <p:sldId id="277" r:id="rId23"/>
    <p:sldId id="278" r:id="rId24"/>
    <p:sldId id="279" r:id="rId25"/>
    <p:sldId id="280" r:id="rId26"/>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8" Type="http://schemas.openxmlformats.org/officeDocument/2006/relationships/slide" Target="slides/slide2.xml"/><Relationship Id="rId7" Type="http://schemas.openxmlformats.org/officeDocument/2006/relationships/slide" Target="slides/slide1.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19.xml"/><Relationship Id="rId25" Type="http://schemas.openxmlformats.org/officeDocument/2006/relationships/slide" Target="slides/slide18.xml"/><Relationship Id="rId24" Type="http://schemas.openxmlformats.org/officeDocument/2006/relationships/slide" Target="slides/slide17.xml"/><Relationship Id="rId23" Type="http://schemas.openxmlformats.org/officeDocument/2006/relationships/slide" Target="slides/slide16.xml"/><Relationship Id="rId22" Type="http://schemas.openxmlformats.org/officeDocument/2006/relationships/slide" Target="slides/slide15.xml"/><Relationship Id="rId21" Type="http://schemas.openxmlformats.org/officeDocument/2006/relationships/slide" Target="slides/slide14.xml"/><Relationship Id="rId20" Type="http://schemas.openxmlformats.org/officeDocument/2006/relationships/slide" Target="slides/slide13.xml"/><Relationship Id="rId2" Type="http://schemas.openxmlformats.org/officeDocument/2006/relationships/theme" Target="theme/theme1.xml"/><Relationship Id="rId19" Type="http://schemas.openxmlformats.org/officeDocument/2006/relationships/slide" Target="slides/slide12.xml"/><Relationship Id="rId18" Type="http://schemas.openxmlformats.org/officeDocument/2006/relationships/slide" Target="slides/slide11.xml"/><Relationship Id="rId17" Type="http://schemas.openxmlformats.org/officeDocument/2006/relationships/slide" Target="slides/slide10.xml"/><Relationship Id="rId16" Type="http://schemas.openxmlformats.org/officeDocument/2006/relationships/slide" Target="slides/slide9.xml"/><Relationship Id="rId15" Type="http://schemas.openxmlformats.org/officeDocument/2006/relationships/slide" Target="slides/slide8.xml"/><Relationship Id="rId14" Type="http://schemas.openxmlformats.org/officeDocument/2006/relationships/slide" Target="slides/slide7.xml"/><Relationship Id="rId13" Type="http://schemas.openxmlformats.org/officeDocument/2006/relationships/slide" Target="slides/slide6.xml"/><Relationship Id="rId12" Type="http://schemas.openxmlformats.org/officeDocument/2006/relationships/slide" Target="slides/slide5.xml"/><Relationship Id="rId11" Type="http://schemas.openxmlformats.org/officeDocument/2006/relationships/notesMaster" Target="notesMasters/notesMaster1.xml"/><Relationship Id="rId10" Type="http://schemas.openxmlformats.org/officeDocument/2006/relationships/slide" Target="slides/slide4.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幻灯片图像占位符 1"/>
          <p:cNvSpPr>
            <a:spLocks noGrp="1" noRot="1" noChangeAspect="1" noTextEdit="1"/>
          </p:cNvSpPr>
          <p:nvPr>
            <p:ph type="sldImg"/>
          </p:nvPr>
        </p:nvSpPr>
        <p:spPr>
          <a:ln>
            <a:solidFill>
              <a:srgbClr val="000000">
                <a:alpha val="100000"/>
              </a:srgbClr>
            </a:solidFill>
            <a:miter lim="800000"/>
          </a:ln>
        </p:spPr>
      </p:sp>
      <p:sp>
        <p:nvSpPr>
          <p:cNvPr id="6147" name="备注占位符 2"/>
          <p:cNvSpPr>
            <a:spLocks noGrp="1"/>
          </p:cNvSpPr>
          <p:nvPr>
            <p:ph type="body" idx="1"/>
          </p:nvPr>
        </p:nvSpPr>
        <p:spPr>
          <a:noFill/>
          <a:ln>
            <a:noFill/>
          </a:ln>
        </p:spPr>
        <p:txBody>
          <a:bodyPr wrap="square" lIns="91440" tIns="45720" rIns="91440" bIns="45720" anchor="t"/>
          <a:p>
            <a:pPr lvl="0" eaLnBrk="1" hangingPunct="1">
              <a:spcBef>
                <a:spcPct val="0"/>
              </a:spcBef>
            </a:pPr>
            <a:r>
              <a:rPr lang="zh-CN" altLang="en-US" dirty="0"/>
              <a:t>模板来自于 </a:t>
            </a:r>
            <a:r>
              <a:rPr lang="en-US" altLang="zh-CN" dirty="0"/>
              <a:t>http://docer.wps.cn</a:t>
            </a:r>
            <a:endParaRPr lang="zh-CN" altLang="en-US" dirty="0"/>
          </a:p>
        </p:txBody>
      </p:sp>
      <p:sp>
        <p:nvSpPr>
          <p:cNvPr id="6148" name="灯片编号占位符 3"/>
          <p:cNvSpPr txBox="1">
            <a:spLocks noGrp="1"/>
          </p:cNvSpPr>
          <p:nvPr>
            <p:ph type="sldNum" sz="quarter"/>
          </p:nvPr>
        </p:nvSpPr>
        <p:spPr>
          <a:xfrm>
            <a:off x="3884613" y="8685213"/>
            <a:ext cx="2971800" cy="458787"/>
          </a:xfrm>
          <a:prstGeom prst="rect">
            <a:avLst/>
          </a:prstGeom>
          <a:noFill/>
          <a:ln w="9525">
            <a:noFill/>
          </a:ln>
        </p:spPr>
        <p:txBody>
          <a:bodyPr anchor="b"/>
          <a:p>
            <a:pPr lvl="0" algn="r" eaLnBrk="1" hangingPunct="1"/>
            <a:fld id="{9A0DB2DC-4C9A-4742-B13C-FB6460FD3503}" type="slidenum">
              <a:rPr lang="zh-CN" altLang="en-US" sz="1200" dirty="0">
                <a:latin typeface="Calibri" panose="020F0502020204030204" charset="0"/>
                <a:ea typeface="宋体" panose="02010600030101010101" pitchFamily="2" charset="-122"/>
              </a:rPr>
            </a:fld>
            <a:endParaRPr lang="zh-CN" altLang="en-US" sz="1200" dirty="0">
              <a:latin typeface="Calibri" panose="020F050202020403020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幻灯片图像占位符 1"/>
          <p:cNvSpPr>
            <a:spLocks noGrp="1" noRot="1" noChangeAspect="1" noTextEdit="1"/>
          </p:cNvSpPr>
          <p:nvPr>
            <p:ph type="sldImg"/>
          </p:nvPr>
        </p:nvSpPr>
        <p:spPr>
          <a:ln>
            <a:solidFill>
              <a:srgbClr val="000000">
                <a:alpha val="100000"/>
              </a:srgbClr>
            </a:solidFill>
            <a:miter lim="800000"/>
          </a:ln>
        </p:spPr>
      </p:sp>
      <p:sp>
        <p:nvSpPr>
          <p:cNvPr id="6147" name="备注占位符 2"/>
          <p:cNvSpPr>
            <a:spLocks noGrp="1"/>
          </p:cNvSpPr>
          <p:nvPr>
            <p:ph type="body" idx="1"/>
          </p:nvPr>
        </p:nvSpPr>
        <p:spPr>
          <a:noFill/>
          <a:ln>
            <a:noFill/>
          </a:ln>
        </p:spPr>
        <p:txBody>
          <a:bodyPr wrap="square" lIns="91440" tIns="45720" rIns="91440" bIns="45720" anchor="t"/>
          <a:p>
            <a:pPr lvl="0" eaLnBrk="1" hangingPunct="1">
              <a:spcBef>
                <a:spcPct val="0"/>
              </a:spcBef>
            </a:pPr>
            <a:r>
              <a:rPr lang="zh-CN" altLang="en-US" dirty="0"/>
              <a:t>模板来自于 </a:t>
            </a:r>
            <a:r>
              <a:rPr lang="en-US" altLang="zh-CN" dirty="0"/>
              <a:t>http://docer.wps.cn</a:t>
            </a:r>
            <a:endParaRPr lang="zh-CN" altLang="en-US" dirty="0"/>
          </a:p>
        </p:txBody>
      </p:sp>
      <p:sp>
        <p:nvSpPr>
          <p:cNvPr id="6148" name="灯片编号占位符 3"/>
          <p:cNvSpPr txBox="1">
            <a:spLocks noGrp="1"/>
          </p:cNvSpPr>
          <p:nvPr>
            <p:ph type="sldNum" sz="quarter"/>
          </p:nvPr>
        </p:nvSpPr>
        <p:spPr>
          <a:xfrm>
            <a:off x="3884613" y="8685213"/>
            <a:ext cx="2971800" cy="458787"/>
          </a:xfrm>
          <a:prstGeom prst="rect">
            <a:avLst/>
          </a:prstGeom>
          <a:noFill/>
          <a:ln w="9525">
            <a:noFill/>
          </a:ln>
        </p:spPr>
        <p:txBody>
          <a:bodyPr anchor="b"/>
          <a:p>
            <a:pPr lvl="0" algn="r" eaLnBrk="1" hangingPunct="1"/>
            <a:fld id="{9A0DB2DC-4C9A-4742-B13C-FB6460FD3503}" type="slidenum">
              <a:rPr lang="zh-CN" altLang="en-US" sz="1200" dirty="0">
                <a:latin typeface="Calibri" panose="020F0502020204030204" charset="0"/>
                <a:ea typeface="宋体" panose="02010600030101010101" pitchFamily="2" charset="-122"/>
              </a:rPr>
            </a:fld>
            <a:endParaRPr lang="zh-CN" altLang="en-US" sz="1200" dirty="0">
              <a:latin typeface="Calibri" panose="020F050202020403020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pic>
        <p:nvPicPr>
          <p:cNvPr id="13321" name="图片 8"/>
          <p:cNvPicPr>
            <a:picLocks noChangeAspect="1"/>
          </p:cNvPicPr>
          <p:nvPr/>
        </p:nvPicPr>
        <p:blipFill>
          <a:blip r:embed="rId2"/>
          <a:srcRect l="12083" r="11604"/>
          <a:stretch>
            <a:fillRect/>
          </a:stretch>
        </p:blipFill>
        <p:spPr>
          <a:xfrm>
            <a:off x="0" y="0"/>
            <a:ext cx="12192000" cy="6856413"/>
          </a:xfrm>
          <a:prstGeom prst="rect">
            <a:avLst/>
          </a:prstGeom>
          <a:noFill/>
          <a:ln w="9525">
            <a:noFill/>
          </a:ln>
        </p:spPr>
      </p:pic>
      <p:sp>
        <p:nvSpPr>
          <p:cNvPr id="13316" name="KSO_BT1"/>
          <p:cNvSpPr>
            <a:spLocks noGrp="1"/>
          </p:cNvSpPr>
          <p:nvPr>
            <p:ph type="ctrTitle"/>
          </p:nvPr>
        </p:nvSpPr>
        <p:spPr>
          <a:xfrm>
            <a:off x="1473200" y="3140075"/>
            <a:ext cx="9135533" cy="688975"/>
          </a:xfrm>
          <a:prstGeom prst="rect">
            <a:avLst/>
          </a:prstGeom>
          <a:noFill/>
          <a:ln w="9525">
            <a:noFill/>
          </a:ln>
        </p:spPr>
        <p:txBody>
          <a:bodyPr anchor="b"/>
          <a:lstStyle>
            <a:lvl1pPr lvl="0">
              <a:defRPr sz="3400" kern="1200"/>
            </a:lvl1pPr>
          </a:lstStyle>
          <a:p>
            <a:pPr lvl="0"/>
            <a:r>
              <a:rPr lang="zh-CN" altLang="en-US" dirty="0"/>
              <a:t>单击此处编辑母版标题样式</a:t>
            </a:r>
            <a:endParaRPr lang="zh-CN" altLang="en-US" dirty="0"/>
          </a:p>
        </p:txBody>
      </p:sp>
      <p:sp>
        <p:nvSpPr>
          <p:cNvPr id="4" name="KSO_FD"/>
          <p:cNvSpPr>
            <a:spLocks noGrp="1"/>
          </p:cNvSpPr>
          <p:nvPr>
            <p:ph type="dt" sz="half" idx="2"/>
          </p:nvPr>
        </p:nvSpPr>
        <p:spPr>
          <a:xfrm>
            <a:off x="609600" y="6245225"/>
            <a:ext cx="2844800" cy="476250"/>
          </a:xfrm>
          <a:prstGeom prst="rect">
            <a:avLst/>
          </a:prstGeom>
        </p:spPr>
        <p:txBody>
          <a:bodyPr vert="horz" lIns="91440" tIns="45720" rIns="91440" bIns="45720" rtlCol="0" anchor="ctr"/>
          <a:lstStyle>
            <a:lvl1pPr algn="l">
              <a:defRPr sz="1000">
                <a:solidFill>
                  <a:schemeClr val="bg1"/>
                </a:solidFill>
              </a:defRPr>
            </a:lvl1pPr>
          </a:lstStyle>
          <a:p>
            <a:fld id="{82F288E0-7875-42C4-84C8-98DBBD3BF4D2}" type="datetimeFigureOut">
              <a:rPr lang="zh-CN" altLang="en-US" smtClean="0"/>
            </a:fld>
            <a:endParaRPr lang="zh-CN" altLang="en-US"/>
          </a:p>
        </p:txBody>
      </p:sp>
      <p:sp>
        <p:nvSpPr>
          <p:cNvPr id="5" name="KSO_FT"/>
          <p:cNvSpPr>
            <a:spLocks noGrp="1"/>
          </p:cNvSpPr>
          <p:nvPr>
            <p:ph type="ftr" sz="quarter" idx="3"/>
          </p:nvPr>
        </p:nvSpPr>
        <p:spPr>
          <a:xfrm>
            <a:off x="4165600" y="6245225"/>
            <a:ext cx="3860800" cy="476250"/>
          </a:xfrm>
          <a:prstGeom prst="rect">
            <a:avLst/>
          </a:prstGeom>
        </p:spPr>
        <p:txBody>
          <a:bodyPr vert="horz" lIns="91440" tIns="45720" rIns="91440" bIns="45720" rtlCol="0" anchor="ctr"/>
          <a:p>
            <a:endParaRPr lang="zh-CN" altLang="en-US"/>
          </a:p>
        </p:txBody>
      </p:sp>
      <p:sp>
        <p:nvSpPr>
          <p:cNvPr id="6" name="KSO_FN"/>
          <p:cNvSpPr>
            <a:spLocks noGrp="1"/>
          </p:cNvSpPr>
          <p:nvPr>
            <p:ph type="sldNum" sz="quarter" idx="4"/>
          </p:nvPr>
        </p:nvSpPr>
        <p:spPr>
          <a:xfrm>
            <a:off x="8737600" y="6245225"/>
            <a:ext cx="2844800" cy="476250"/>
          </a:xfrm>
          <a:prstGeom prst="rect">
            <a:avLst/>
          </a:prstGeom>
        </p:spPr>
        <p:txBody>
          <a:bodyPr vert="horz" lIns="91440" tIns="45720" rIns="91440" bIns="45720" rtlCol="0" anchor="ctr"/>
          <a:lstStyle>
            <a:lvl1pPr algn="r">
              <a:defRPr sz="1000">
                <a:solidFill>
                  <a:schemeClr val="bg1"/>
                </a:solidFill>
              </a:defRPr>
            </a:lvl1pPr>
          </a:lstStyle>
          <a:p>
            <a:fld id="{7D9BB5D0-35E4-459D-AEF3-FE4D7C45CC19}" type="slidenum">
              <a:rPr lang="zh-CN" altLang="en-US" smtClean="0"/>
            </a:fld>
            <a:endParaRPr lang="zh-CN" altLang="en-US"/>
          </a:p>
        </p:txBody>
      </p:sp>
      <p:sp>
        <p:nvSpPr>
          <p:cNvPr id="13320" name="KSO_BC1"/>
          <p:cNvSpPr>
            <a:spLocks noGrp="1"/>
          </p:cNvSpPr>
          <p:nvPr>
            <p:ph type="subTitle" idx="1"/>
          </p:nvPr>
        </p:nvSpPr>
        <p:spPr>
          <a:xfrm>
            <a:off x="1778000" y="5438775"/>
            <a:ext cx="8534400" cy="523875"/>
          </a:xfrm>
          <a:prstGeom prst="rect">
            <a:avLst/>
          </a:prstGeom>
          <a:noFill/>
          <a:ln w="9525">
            <a:noFill/>
          </a:ln>
        </p:spPr>
        <p:txBody>
          <a:bodyPr anchor="t"/>
          <a:lstStyle>
            <a:lvl1pPr marL="0" lvl="0" indent="0" algn="ctr">
              <a:buNone/>
              <a:defRPr sz="1800" kern="1200"/>
            </a:lvl1pPr>
            <a:lvl2pPr marL="0" lvl="1" indent="0" algn="ctr">
              <a:buNone/>
              <a:defRPr sz="1800" kern="1200"/>
            </a:lvl2pPr>
            <a:lvl3pPr marL="514350" lvl="2" indent="-514350" algn="ctr">
              <a:buNone/>
              <a:defRPr sz="1800" kern="1200"/>
            </a:lvl3pPr>
            <a:lvl4pPr marL="771525" lvl="3" indent="-771525" algn="ctr">
              <a:buNone/>
              <a:defRPr sz="1800" kern="1200"/>
            </a:lvl4pPr>
            <a:lvl5pPr marL="1028700" lvl="4" indent="-1028700" algn="ctr">
              <a:buNone/>
              <a:defRPr sz="1800" kern="1200"/>
            </a:lvl5pPr>
          </a:lstStyle>
          <a:p>
            <a:pPr lvl="0"/>
            <a:r>
              <a:rPr lang="zh-CN" altLang="en-US" dirty="0"/>
              <a:t>单击此处编辑母版副标题样式</a:t>
            </a:r>
            <a:endParaRPr lang="zh-CN" altLang="en-US"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71487" y="1825625"/>
            <a:ext cx="2900363"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3486150" y="1825625"/>
            <a:ext cx="2900363"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F75EA247-650B-48E0-B517-687C5E927FD9}" type="slidenum">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F75EA247-650B-48E0-B517-687C5E927FD9}" type="slidenum">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F75EA247-650B-48E0-B517-687C5E927FD9}" type="slidenum">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F75EA247-650B-48E0-B517-687C5E927FD9}" type="slidenum">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F75EA247-650B-48E0-B517-687C5E927FD9}" type="slidenum">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vert="horz" wrap="square" lIns="91440" tIns="45720" rIns="91440" bIns="45720" numCol="1" rtlCol="0" anchor="t" anchorCtr="0" compatLnSpc="1">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685800" rtl="0" eaLnBrk="0" fontAlgn="base" latinLnBrk="0" hangingPunct="0">
              <a:lnSpc>
                <a:spcPct val="90000"/>
              </a:lnSpc>
              <a:spcBef>
                <a:spcPts val="750"/>
              </a:spcBef>
              <a:spcAft>
                <a:spcPct val="0"/>
              </a:spcAft>
              <a:buClrTx/>
              <a:buSzTx/>
              <a:buFont typeface="Arial" panose="020B0604020202020204" pitchFamily="34" charset="0"/>
              <a:buNone/>
              <a:defRPr/>
            </a:pPr>
            <a:endParaRPr kumimoji="0" lang="zh-CN" altLang="en-US" sz="24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F75EA247-650B-48E0-B517-687C5E927FD9}" type="slidenum">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F75EA247-650B-48E0-B517-687C5E927FD9}" type="slidenum">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07757" y="365125"/>
            <a:ext cx="1478756"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71488" y="365125"/>
            <a:ext cx="4321969"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F75EA247-650B-48E0-B517-687C5E927FD9}" type="slidenum">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A4A7456F-2BD1-4009-B274-BEF0470727A6}" type="slidenum">
              <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A4A7456F-2BD1-4009-B274-BEF0470727A6}" type="slidenum">
              <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p:txBody>
      </p:sp>
      <p:sp>
        <p:nvSpPr>
          <p:cNvPr id="4" name="日期占位符 3"/>
          <p:cNvSpPr>
            <a:spLocks noGrp="1"/>
          </p:cNvSpPr>
          <p:nvPr>
            <p:ph type="dt" sz="half" idx="10"/>
          </p:nvPr>
        </p:nvSpPr>
        <p:spPr/>
        <p:txBody>
          <a:bodyPr/>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p>
            <a:endParaRPr lang="zh-CN" altLang="en-US"/>
          </a:p>
        </p:txBody>
      </p:sp>
      <p:sp>
        <p:nvSpPr>
          <p:cNvPr id="6" name="灯片编号占位符 5"/>
          <p:cNvSpPr>
            <a:spLocks noGrp="1"/>
          </p:cNvSpPr>
          <p:nvPr>
            <p:ph type="sldNum" sz="quarter" idx="12"/>
          </p:nvPr>
        </p:nvSpPr>
        <p:spPr/>
        <p:txBody>
          <a:bodyPr/>
          <a:p>
            <a:fld id="{7D9BB5D0-35E4-459D-AEF3-FE4D7C45CC19}" type="slidenum">
              <a:rPr lang="zh-CN" altLang="en-US" smtClean="0"/>
            </a:fld>
            <a:endParaRPr lang="zh-CN" altLang="en-US"/>
          </a:p>
        </p:txBody>
      </p:sp>
    </p:spTree>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A4A7456F-2BD1-4009-B274-BEF0470727A6}" type="slidenum">
              <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
        <p:nvSpPr>
          <p:cNvPr id="6" name="页脚占位符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A4A7456F-2BD1-4009-B274-BEF0470727A6}" type="slidenum">
              <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
        <p:nvSpPr>
          <p:cNvPr id="8" name="页脚占位符 7"/>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
        <p:nvSpPr>
          <p:cNvPr id="9" name="灯片编号占位符 8"/>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A4A7456F-2BD1-4009-B274-BEF0470727A6}" type="slidenum">
              <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
        <p:nvSpPr>
          <p:cNvPr id="4" name="页脚占位符 3"/>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
        <p:nvSpPr>
          <p:cNvPr id="5" name="灯片编号占位符 4"/>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A4A7456F-2BD1-4009-B274-BEF0470727A6}" type="slidenum">
              <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
        <p:nvSpPr>
          <p:cNvPr id="3" name="页脚占位符 2"/>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A4A7456F-2BD1-4009-B274-BEF0470727A6}" type="slidenum">
              <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
        <p:nvSpPr>
          <p:cNvPr id="6" name="页脚占位符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A4A7456F-2BD1-4009-B274-BEF0470727A6}" type="slidenum">
              <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vert="horz" wrap="square" lIns="91440" tIns="45720" rIns="91440" bIns="45720" numCol="1" rtlCol="0" anchor="t" anchorCtr="0" compatLnSpc="1">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685800" rtl="0" eaLnBrk="0" fontAlgn="base" latinLnBrk="0" hangingPunct="0">
              <a:lnSpc>
                <a:spcPct val="90000"/>
              </a:lnSpc>
              <a:spcBef>
                <a:spcPts val="750"/>
              </a:spcBef>
              <a:spcAft>
                <a:spcPct val="0"/>
              </a:spcAft>
              <a:buClrTx/>
              <a:buSzTx/>
              <a:buFont typeface="Arial" panose="020B0604020202020204" pitchFamily="34" charset="0"/>
              <a:buNone/>
              <a:defRPr/>
            </a:pPr>
            <a:endParaRPr kumimoji="0" lang="zh-CN" altLang="en-US" sz="24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
        <p:nvSpPr>
          <p:cNvPr id="6" name="页脚占位符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A4A7456F-2BD1-4009-B274-BEF0470727A6}" type="slidenum">
              <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A4A7456F-2BD1-4009-B274-BEF0470727A6}" type="slidenum">
              <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A4A7456F-2BD1-4009-B274-BEF0470727A6}" type="slidenum">
              <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70E9C962-45CA-476A-A1C9-A9C30D93D5E0}" type="slidenum">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sz="half" idx="1"/>
          </p:nvPr>
        </p:nvSpPr>
        <p:spPr>
          <a:xfrm>
            <a:off x="558801" y="1789116"/>
            <a:ext cx="5080000" cy="49323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p:txBody>
      </p:sp>
      <p:sp>
        <p:nvSpPr>
          <p:cNvPr id="4" name="KSO_BC2"/>
          <p:cNvSpPr>
            <a:spLocks noGrp="1"/>
          </p:cNvSpPr>
          <p:nvPr>
            <p:ph sz="half" idx="2"/>
          </p:nvPr>
        </p:nvSpPr>
        <p:spPr>
          <a:xfrm>
            <a:off x="5678313" y="1789116"/>
            <a:ext cx="5094116" cy="49323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p:txBody>
      </p:sp>
      <p:sp>
        <p:nvSpPr>
          <p:cNvPr id="5" name="日期占位符 4"/>
          <p:cNvSpPr>
            <a:spLocks noGrp="1"/>
          </p:cNvSpPr>
          <p:nvPr>
            <p:ph type="dt" sz="half" idx="10"/>
          </p:nvPr>
        </p:nvSpPr>
        <p:spPr/>
        <p:txBody>
          <a:bodyPr/>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p>
            <a:endParaRPr lang="zh-CN" altLang="en-US"/>
          </a:p>
        </p:txBody>
      </p:sp>
      <p:sp>
        <p:nvSpPr>
          <p:cNvPr id="7" name="灯片编号占位符 6"/>
          <p:cNvSpPr>
            <a:spLocks noGrp="1"/>
          </p:cNvSpPr>
          <p:nvPr>
            <p:ph type="sldNum" sz="quarter" idx="12"/>
          </p:nvPr>
        </p:nvSpPr>
        <p:spPr/>
        <p:txBody>
          <a:bodyPr/>
          <a:p>
            <a:fld id="{7D9BB5D0-35E4-459D-AEF3-FE4D7C45CC19}" type="slidenum">
              <a:rPr lang="zh-CN" altLang="en-US" smtClean="0"/>
            </a:fld>
            <a:endParaRPr lang="zh-CN" altLang="en-US"/>
          </a:p>
        </p:txBody>
      </p:sp>
    </p:spTree>
  </p:cSld>
  <p:clrMapOvr>
    <a:masterClrMapping/>
  </p:clrMapOvr>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70E9C962-45CA-476A-A1C9-A9C30D93D5E0}" type="slidenum">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70E9C962-45CA-476A-A1C9-A9C30D93D5E0}" type="slidenum">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71487" y="1825625"/>
            <a:ext cx="2900363"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3486150" y="1825625"/>
            <a:ext cx="2900363"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70E9C962-45CA-476A-A1C9-A9C30D93D5E0}" type="slidenum">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70E9C962-45CA-476A-A1C9-A9C30D93D5E0}" type="slidenum">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70E9C962-45CA-476A-A1C9-A9C30D93D5E0}" type="slidenum">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70E9C962-45CA-476A-A1C9-A9C30D93D5E0}" type="slidenum">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70E9C962-45CA-476A-A1C9-A9C30D93D5E0}" type="slidenum">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vert="horz" wrap="square" lIns="91440" tIns="45720" rIns="91440" bIns="45720" numCol="1" rtlCol="0" anchor="t" anchorCtr="0" compatLnSpc="1">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685800" rtl="0" eaLnBrk="0" fontAlgn="base" latinLnBrk="0" hangingPunct="0">
              <a:lnSpc>
                <a:spcPct val="90000"/>
              </a:lnSpc>
              <a:spcBef>
                <a:spcPts val="750"/>
              </a:spcBef>
              <a:spcAft>
                <a:spcPct val="0"/>
              </a:spcAft>
              <a:buClrTx/>
              <a:buSzTx/>
              <a:buFont typeface="Arial" panose="020B0604020202020204" pitchFamily="34" charset="0"/>
              <a:buNone/>
              <a:defRPr/>
            </a:pPr>
            <a:endParaRPr kumimoji="0" lang="zh-CN" altLang="en-US" sz="24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70E9C962-45CA-476A-A1C9-A9C30D93D5E0}" type="slidenum">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70E9C962-45CA-476A-A1C9-A9C30D93D5E0}" type="slidenum">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07757" y="365125"/>
            <a:ext cx="1478756"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71488" y="365125"/>
            <a:ext cx="4321969"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70E9C962-45CA-476A-A1C9-A9C30D93D5E0}" type="slidenum">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838199" y="934459"/>
            <a:ext cx="9312101" cy="71702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199" y="1768720"/>
            <a:ext cx="5157787" cy="823912"/>
          </a:xfrm>
        </p:spPr>
        <p:txBody>
          <a:bodyPr anchor="b">
            <a:normAutofit/>
          </a:bodyPr>
          <a:lstStyle>
            <a:lvl1pPr marL="0" indent="0">
              <a:buNone/>
              <a:defRPr sz="1015" b="1"/>
            </a:lvl1pPr>
            <a:lvl2pPr marL="257175" indent="0">
              <a:buNone/>
              <a:defRPr sz="1125" b="1"/>
            </a:lvl2pPr>
            <a:lvl3pPr marL="514350" indent="0">
              <a:buNone/>
              <a:defRPr sz="1015"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zh-CN" altLang="en-US" smtClean="0"/>
              <a:t>单击此处编辑母版文本样式</a:t>
            </a:r>
            <a:endParaRPr lang="zh-CN" altLang="en-US" smtClean="0"/>
          </a:p>
        </p:txBody>
      </p:sp>
      <p:sp>
        <p:nvSpPr>
          <p:cNvPr id="4" name="KSO_BC1"/>
          <p:cNvSpPr>
            <a:spLocks noGrp="1"/>
          </p:cNvSpPr>
          <p:nvPr>
            <p:ph sz="half" idx="2"/>
          </p:nvPr>
        </p:nvSpPr>
        <p:spPr>
          <a:xfrm>
            <a:off x="838199" y="2592632"/>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p:txBody>
      </p:sp>
      <p:sp>
        <p:nvSpPr>
          <p:cNvPr id="5" name="Text Placeholder 4"/>
          <p:cNvSpPr>
            <a:spLocks noGrp="1"/>
          </p:cNvSpPr>
          <p:nvPr>
            <p:ph type="body" sz="quarter" idx="3"/>
          </p:nvPr>
        </p:nvSpPr>
        <p:spPr>
          <a:xfrm>
            <a:off x="6170612" y="1768720"/>
            <a:ext cx="5183188" cy="823912"/>
          </a:xfrm>
        </p:spPr>
        <p:txBody>
          <a:bodyPr anchor="b">
            <a:normAutofit/>
          </a:bodyPr>
          <a:lstStyle>
            <a:lvl1pPr marL="0" indent="0">
              <a:buNone/>
              <a:defRPr sz="1015" b="1"/>
            </a:lvl1pPr>
            <a:lvl2pPr marL="257175" indent="0">
              <a:buNone/>
              <a:defRPr sz="1125" b="1"/>
            </a:lvl2pPr>
            <a:lvl3pPr marL="514350" indent="0">
              <a:buNone/>
              <a:defRPr sz="1015"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zh-CN" altLang="en-US" smtClean="0"/>
              <a:t>单击此处编辑母版文本样式</a:t>
            </a:r>
            <a:endParaRPr lang="zh-CN" altLang="en-US" smtClean="0"/>
          </a:p>
        </p:txBody>
      </p:sp>
      <p:sp>
        <p:nvSpPr>
          <p:cNvPr id="6" name="KSO_BC2"/>
          <p:cNvSpPr>
            <a:spLocks noGrp="1"/>
          </p:cNvSpPr>
          <p:nvPr>
            <p:ph sz="quarter" idx="4"/>
          </p:nvPr>
        </p:nvSpPr>
        <p:spPr>
          <a:xfrm>
            <a:off x="6170612" y="2592632"/>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p:txBody>
      </p:sp>
      <p:sp>
        <p:nvSpPr>
          <p:cNvPr id="7" name="日期占位符 6"/>
          <p:cNvSpPr>
            <a:spLocks noGrp="1"/>
          </p:cNvSpPr>
          <p:nvPr>
            <p:ph type="dt" sz="half" idx="10"/>
          </p:nvPr>
        </p:nvSpPr>
        <p:spPr/>
        <p:txBody>
          <a:bodyPr/>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p>
            <a:endParaRPr lang="zh-CN" altLang="en-US"/>
          </a:p>
        </p:txBody>
      </p:sp>
      <p:sp>
        <p:nvSpPr>
          <p:cNvPr id="9" name="灯片编号占位符 8"/>
          <p:cNvSpPr>
            <a:spLocks noGrp="1"/>
          </p:cNvSpPr>
          <p:nvPr>
            <p:ph type="sldNum" sz="quarter" idx="12"/>
          </p:nvPr>
        </p:nvSpPr>
        <p:spPr/>
        <p:txBody>
          <a:bodyPr/>
          <a:p>
            <a:fld id="{7D9BB5D0-35E4-459D-AEF3-FE4D7C45CC19}" type="slidenum">
              <a:rPr lang="zh-CN" altLang="en-US" smtClean="0"/>
            </a:fld>
            <a:endParaRPr lang="zh-CN" altLang="en-US"/>
          </a:p>
        </p:txBody>
      </p:sp>
    </p:spTree>
  </p:cSld>
  <p:clrMapOvr>
    <a:masterClrMapping/>
  </p:clrMapOvr>
  <p:hf sldNum="0"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591F3B71-7847-461C-9955-8109F15E0910}" type="slidenum">
              <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591F3B71-7847-461C-9955-8109F15E0910}" type="slidenum">
              <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591F3B71-7847-461C-9955-8109F15E0910}" type="slidenum">
              <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591F3B71-7847-461C-9955-8109F15E0910}" type="slidenum">
              <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591F3B71-7847-461C-9955-8109F15E0910}" type="slidenum">
              <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591F3B71-7847-461C-9955-8109F15E0910}" type="slidenum">
              <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591F3B71-7847-461C-9955-8109F15E0910}" type="slidenum">
              <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591F3B71-7847-461C-9955-8109F15E0910}" type="slidenum">
              <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vert="horz" wrap="square" lIns="91440" tIns="45720" rIns="91440" bIns="45720" numCol="1" rtlCol="0" anchor="t" anchorCtr="0" compatLnSpc="1">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685800" rtl="0" eaLnBrk="0" fontAlgn="base" latinLnBrk="0" hangingPunct="0">
              <a:lnSpc>
                <a:spcPct val="90000"/>
              </a:lnSpc>
              <a:spcBef>
                <a:spcPts val="750"/>
              </a:spcBef>
              <a:spcAft>
                <a:spcPct val="0"/>
              </a:spcAft>
              <a:buClrTx/>
              <a:buSzTx/>
              <a:buFont typeface="Arial" panose="020B0604020202020204" pitchFamily="34" charset="0"/>
              <a:buNone/>
              <a:defRPr/>
            </a:pPr>
            <a:endParaRPr kumimoji="0" lang="zh-CN" altLang="en-US" sz="24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591F3B71-7847-461C-9955-8109F15E0910}" type="slidenum">
              <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591F3B71-7847-461C-9955-8109F15E0910}" type="slidenum">
              <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日期占位符 2"/>
          <p:cNvSpPr>
            <a:spLocks noGrp="1"/>
          </p:cNvSpPr>
          <p:nvPr>
            <p:ph type="dt" sz="half" idx="10"/>
          </p:nvPr>
        </p:nvSpPr>
        <p:spPr/>
        <p:txBody>
          <a:bodyPr/>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p>
            <a:endParaRPr lang="zh-CN" altLang="en-US"/>
          </a:p>
        </p:txBody>
      </p:sp>
      <p:sp>
        <p:nvSpPr>
          <p:cNvPr id="5" name="灯片编号占位符 4"/>
          <p:cNvSpPr>
            <a:spLocks noGrp="1"/>
          </p:cNvSpPr>
          <p:nvPr>
            <p:ph type="sldNum" sz="quarter" idx="12"/>
          </p:nvPr>
        </p:nvSpPr>
        <p:spPr/>
        <p:txBody>
          <a:bodyPr/>
          <a:p>
            <a:fld id="{7D9BB5D0-35E4-459D-AEF3-FE4D7C45CC19}" type="slidenum">
              <a:rPr lang="zh-CN" altLang="en-US" smtClean="0"/>
            </a:fld>
            <a:endParaRPr lang="zh-CN" altLang="en-US"/>
          </a:p>
        </p:txBody>
      </p:sp>
    </p:spTree>
  </p:cSld>
  <p:clrMapOvr>
    <a:masterClrMapping/>
  </p:clrMapOvr>
  <p:hf sldNum="0"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591F3B71-7847-461C-9955-8109F15E0910}" type="slidenum">
              <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F75EA247-650B-48E0-B517-687C5E927FD9}" type="slidenum">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F75EA247-650B-48E0-B517-687C5E927FD9}" type="slidenum">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F75EA247-650B-48E0-B517-687C5E927FD9}" type="slidenum">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7" Type="http://schemas.openxmlformats.org/officeDocument/2006/relationships/image" Target="../media/image2.jpeg"/><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5.xml"/><Relationship Id="rId8" Type="http://schemas.openxmlformats.org/officeDocument/2006/relationships/slideLayout" Target="../slideLayouts/slideLayout14.xml"/><Relationship Id="rId7" Type="http://schemas.openxmlformats.org/officeDocument/2006/relationships/slideLayout" Target="../slideLayouts/slideLayout13.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3" Type="http://schemas.openxmlformats.org/officeDocument/2006/relationships/slideLayout" Target="../slideLayouts/slideLayout9.xml"/><Relationship Id="rId2" Type="http://schemas.openxmlformats.org/officeDocument/2006/relationships/slideLayout" Target="../slideLayouts/slideLayout8.xml"/><Relationship Id="rId12" Type="http://schemas.openxmlformats.org/officeDocument/2006/relationships/theme" Target="../theme/theme2.xml"/><Relationship Id="rId11" Type="http://schemas.openxmlformats.org/officeDocument/2006/relationships/slideLayout" Target="../slideLayouts/slideLayout17.xml"/><Relationship Id="rId10" Type="http://schemas.openxmlformats.org/officeDocument/2006/relationships/slideLayout" Target="../slideLayouts/slideLayout16.xml"/><Relationship Id="rId1"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26.xml"/><Relationship Id="rId8" Type="http://schemas.openxmlformats.org/officeDocument/2006/relationships/slideLayout" Target="../slideLayouts/slideLayout25.xml"/><Relationship Id="rId7" Type="http://schemas.openxmlformats.org/officeDocument/2006/relationships/slideLayout" Target="../slideLayouts/slideLayout24.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 Id="rId3" Type="http://schemas.openxmlformats.org/officeDocument/2006/relationships/slideLayout" Target="../slideLayouts/slideLayout20.xml"/><Relationship Id="rId2" Type="http://schemas.openxmlformats.org/officeDocument/2006/relationships/slideLayout" Target="../slideLayouts/slideLayout19.xml"/><Relationship Id="rId12" Type="http://schemas.openxmlformats.org/officeDocument/2006/relationships/theme" Target="../theme/theme3.xml"/><Relationship Id="rId11" Type="http://schemas.openxmlformats.org/officeDocument/2006/relationships/slideLayout" Target="../slideLayouts/slideLayout28.xml"/><Relationship Id="rId10" Type="http://schemas.openxmlformats.org/officeDocument/2006/relationships/slideLayout" Target="../slideLayouts/slideLayout27.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37.xml"/><Relationship Id="rId8" Type="http://schemas.openxmlformats.org/officeDocument/2006/relationships/slideLayout" Target="../slideLayouts/slideLayout36.xml"/><Relationship Id="rId7" Type="http://schemas.openxmlformats.org/officeDocument/2006/relationships/slideLayout" Target="../slideLayouts/slideLayout35.xml"/><Relationship Id="rId6" Type="http://schemas.openxmlformats.org/officeDocument/2006/relationships/slideLayout" Target="../slideLayouts/slideLayout34.xml"/><Relationship Id="rId5" Type="http://schemas.openxmlformats.org/officeDocument/2006/relationships/slideLayout" Target="../slideLayouts/slideLayout33.xml"/><Relationship Id="rId4" Type="http://schemas.openxmlformats.org/officeDocument/2006/relationships/slideLayout" Target="../slideLayouts/slideLayout32.xml"/><Relationship Id="rId3" Type="http://schemas.openxmlformats.org/officeDocument/2006/relationships/slideLayout" Target="../slideLayouts/slideLayout31.xml"/><Relationship Id="rId2" Type="http://schemas.openxmlformats.org/officeDocument/2006/relationships/slideLayout" Target="../slideLayouts/slideLayout30.xml"/><Relationship Id="rId12" Type="http://schemas.openxmlformats.org/officeDocument/2006/relationships/theme" Target="../theme/theme4.xml"/><Relationship Id="rId11" Type="http://schemas.openxmlformats.org/officeDocument/2006/relationships/slideLayout" Target="../slideLayouts/slideLayout39.xml"/><Relationship Id="rId10" Type="http://schemas.openxmlformats.org/officeDocument/2006/relationships/slideLayout" Target="../slideLayouts/slideLayout38.xml"/><Relationship Id="rId1" Type="http://schemas.openxmlformats.org/officeDocument/2006/relationships/slideLayout" Target="../slideLayouts/slideLayout29.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48.xml"/><Relationship Id="rId8" Type="http://schemas.openxmlformats.org/officeDocument/2006/relationships/slideLayout" Target="../slideLayouts/slideLayout47.xml"/><Relationship Id="rId7" Type="http://schemas.openxmlformats.org/officeDocument/2006/relationships/slideLayout" Target="../slideLayouts/slideLayout46.xml"/><Relationship Id="rId6" Type="http://schemas.openxmlformats.org/officeDocument/2006/relationships/slideLayout" Target="../slideLayouts/slideLayout45.xml"/><Relationship Id="rId5" Type="http://schemas.openxmlformats.org/officeDocument/2006/relationships/slideLayout" Target="../slideLayouts/slideLayout44.xml"/><Relationship Id="rId4" Type="http://schemas.openxmlformats.org/officeDocument/2006/relationships/slideLayout" Target="../slideLayouts/slideLayout43.xml"/><Relationship Id="rId3" Type="http://schemas.openxmlformats.org/officeDocument/2006/relationships/slideLayout" Target="../slideLayouts/slideLayout42.xml"/><Relationship Id="rId2" Type="http://schemas.openxmlformats.org/officeDocument/2006/relationships/slideLayout" Target="../slideLayouts/slideLayout41.xml"/><Relationship Id="rId12" Type="http://schemas.openxmlformats.org/officeDocument/2006/relationships/theme" Target="../theme/theme5.xml"/><Relationship Id="rId11" Type="http://schemas.openxmlformats.org/officeDocument/2006/relationships/slideLayout" Target="../slideLayouts/slideLayout50.xml"/><Relationship Id="rId10" Type="http://schemas.openxmlformats.org/officeDocument/2006/relationships/slideLayout" Target="../slideLayouts/slideLayout49.xml"/><Relationship Id="rId1"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pic>
        <p:nvPicPr>
          <p:cNvPr id="1026" name="图片 6"/>
          <p:cNvPicPr>
            <a:picLocks noChangeAspect="1"/>
          </p:cNvPicPr>
          <p:nvPr/>
        </p:nvPicPr>
        <p:blipFill>
          <a:blip r:embed="rId7"/>
          <a:srcRect l="10349" t="2330" r="9961" b="896"/>
          <a:stretch>
            <a:fillRect/>
          </a:stretch>
        </p:blipFill>
        <p:spPr>
          <a:xfrm>
            <a:off x="0" y="0"/>
            <a:ext cx="12192000" cy="6856413"/>
          </a:xfrm>
          <a:prstGeom prst="rect">
            <a:avLst/>
          </a:prstGeom>
          <a:noFill/>
          <a:ln w="9525">
            <a:noFill/>
          </a:ln>
        </p:spPr>
      </p:pic>
      <p:sp>
        <p:nvSpPr>
          <p:cNvPr id="8" name="矩形 7"/>
          <p:cNvSpPr/>
          <p:nvPr/>
        </p:nvSpPr>
        <p:spPr>
          <a:xfrm>
            <a:off x="0" y="0"/>
            <a:ext cx="12192000" cy="6858000"/>
          </a:xfrm>
          <a:prstGeom prst="rect">
            <a:avLst/>
          </a:prstGeom>
          <a:solidFill>
            <a:srgbClr val="F1D39A">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1028" name="KSO_BT1"/>
          <p:cNvSpPr>
            <a:spLocks noGrp="1"/>
          </p:cNvSpPr>
          <p:nvPr>
            <p:ph type="title"/>
          </p:nvPr>
        </p:nvSpPr>
        <p:spPr>
          <a:xfrm>
            <a:off x="558800" y="677863"/>
            <a:ext cx="11055351" cy="700087"/>
          </a:xfrm>
          <a:prstGeom prst="rect">
            <a:avLst/>
          </a:prstGeom>
          <a:noFill/>
          <a:ln w="9525">
            <a:noFill/>
          </a:ln>
        </p:spPr>
        <p:txBody>
          <a:bodyPr anchor="b"/>
          <a:p>
            <a:pPr lvl="0"/>
            <a:r>
              <a:rPr lang="zh-CN" altLang="en-US" dirty="0"/>
              <a:t>单击此处编辑母版标题样式</a:t>
            </a:r>
            <a:endParaRPr lang="en-US" altLang="x-none" dirty="0"/>
          </a:p>
        </p:txBody>
      </p:sp>
      <p:sp>
        <p:nvSpPr>
          <p:cNvPr id="4" name="KSO_FD"/>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000">
                <a:solidFill>
                  <a:schemeClr val="bg1"/>
                </a:solidFill>
              </a:defRPr>
            </a:lvl1pPr>
          </a:lstStyle>
          <a:p>
            <a:fld id="{82F288E0-7875-42C4-84C8-98DBBD3BF4D2}" type="datetimeFigureOut">
              <a:rPr lang="zh-CN" altLang="en-US" smtClean="0"/>
            </a:fld>
            <a:endParaRPr lang="zh-CN" altLang="en-US"/>
          </a:p>
        </p:txBody>
      </p:sp>
      <p:sp>
        <p:nvSpPr>
          <p:cNvPr id="5" name="KSO_FT"/>
          <p:cNvSpPr>
            <a:spLocks noGrp="1"/>
          </p:cNvSpPr>
          <p:nvPr>
            <p:ph type="ftr" sz="quarter" idx="3"/>
          </p:nvPr>
        </p:nvSpPr>
        <p:spPr>
          <a:xfrm>
            <a:off x="4038600" y="6356350"/>
            <a:ext cx="4114800" cy="365125"/>
          </a:xfrm>
          <a:prstGeom prst="rect">
            <a:avLst/>
          </a:prstGeom>
        </p:spPr>
        <p:txBody>
          <a:bodyPr vert="horz" lIns="91440" tIns="45720" rIns="91440" bIns="45720" rtlCol="0" anchor="ctr"/>
          <a:p>
            <a:endParaRPr lang="zh-CN" altLang="en-US"/>
          </a:p>
        </p:txBody>
      </p:sp>
      <p:sp>
        <p:nvSpPr>
          <p:cNvPr id="6" name="KSO_FN"/>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a:solidFill>
                  <a:schemeClr val="bg1"/>
                </a:solidFill>
              </a:defRPr>
            </a:lvl1pPr>
          </a:lstStyle>
          <a:p>
            <a:fld id="{7D9BB5D0-35E4-459D-AEF3-FE4D7C45CC19}" type="slidenum">
              <a:rPr lang="zh-CN" altLang="en-US" smtClean="0"/>
            </a:fld>
            <a:endParaRPr lang="zh-CN" altLang="en-US"/>
          </a:p>
        </p:txBody>
      </p:sp>
      <p:sp>
        <p:nvSpPr>
          <p:cNvPr id="1032" name="KSO_BC1"/>
          <p:cNvSpPr>
            <a:spLocks noGrp="1"/>
          </p:cNvSpPr>
          <p:nvPr>
            <p:ph type="body" idx="1"/>
          </p:nvPr>
        </p:nvSpPr>
        <p:spPr>
          <a:xfrm>
            <a:off x="558800" y="1549400"/>
            <a:ext cx="11055351" cy="467042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sldNum="0" hdr="0" ftr="0" dt="0"/>
  <p:txStyles>
    <p:titleStyle>
      <a:lvl1pPr algn="ctr" defTabSz="514350" rtl="0" eaLnBrk="1" latinLnBrk="0" hangingPunct="1">
        <a:lnSpc>
          <a:spcPct val="90000"/>
        </a:lnSpc>
        <a:spcBef>
          <a:spcPct val="0"/>
        </a:spcBef>
        <a:buNone/>
        <a:defRPr sz="3000" b="1" i="0" kern="1200" baseline="0">
          <a:solidFill>
            <a:srgbClr val="71291E"/>
          </a:solidFill>
          <a:effectLst/>
          <a:latin typeface="+mj-ea"/>
          <a:ea typeface="+mj-ea"/>
          <a:cs typeface="+mj-cs"/>
        </a:defRPr>
      </a:lvl1pPr>
    </p:titleStyle>
    <p:bodyStyle>
      <a:lvl1pPr marL="361950" indent="-361950" algn="just" defTabSz="514350" rtl="0" eaLnBrk="1" latinLnBrk="0" hangingPunct="1">
        <a:lnSpc>
          <a:spcPct val="110000"/>
        </a:lnSpc>
        <a:spcBef>
          <a:spcPts val="1015"/>
        </a:spcBef>
        <a:spcAft>
          <a:spcPts val="0"/>
        </a:spcAft>
        <a:buClr>
          <a:schemeClr val="accent1"/>
        </a:buClr>
        <a:buSzPct val="70000"/>
        <a:buFont typeface="Wingdings 2" pitchFamily="18" charset="2"/>
        <a:buChar char="f"/>
        <a:defRPr sz="2400" kern="1200" baseline="0">
          <a:solidFill>
            <a:schemeClr val="accent1"/>
          </a:solidFill>
          <a:latin typeface="+mj-ea"/>
          <a:ea typeface="+mj-ea"/>
          <a:cs typeface="+mn-cs"/>
        </a:defRPr>
      </a:lvl1pPr>
      <a:lvl2pPr marL="361950" indent="-361950" algn="just" defTabSz="514350" rtl="0" eaLnBrk="1" latinLnBrk="0" hangingPunct="1">
        <a:lnSpc>
          <a:spcPct val="150000"/>
        </a:lnSpc>
        <a:spcBef>
          <a:spcPts val="0"/>
        </a:spcBef>
        <a:spcAft>
          <a:spcPts val="340"/>
        </a:spcAft>
        <a:buClr>
          <a:schemeClr val="accent2">
            <a:lumMod val="60000"/>
            <a:lumOff val="40000"/>
          </a:schemeClr>
        </a:buClr>
        <a:buFont typeface="幼圆" pitchFamily="49" charset="-122"/>
        <a:buChar char=" "/>
        <a:defRPr sz="1800" kern="1200" baseline="0">
          <a:solidFill>
            <a:schemeClr val="tx1">
              <a:lumMod val="50000"/>
            </a:schemeClr>
          </a:solidFill>
          <a:latin typeface="+mn-ea"/>
          <a:ea typeface="+mn-ea"/>
          <a:cs typeface="+mn-cs"/>
        </a:defRPr>
      </a:lvl2pPr>
      <a:lvl3pPr marL="643255" indent="-128905" algn="l" defTabSz="514350" rtl="0" eaLnBrk="1" latinLnBrk="0" hangingPunct="1">
        <a:lnSpc>
          <a:spcPct val="90000"/>
        </a:lnSpc>
        <a:spcBef>
          <a:spcPts val="280"/>
        </a:spcBef>
        <a:buFont typeface="Arial" panose="020B0604020202020204" pitchFamily="34" charset="0"/>
        <a:buChar char="•"/>
        <a:defRPr sz="1125" kern="1200">
          <a:solidFill>
            <a:schemeClr val="tx1"/>
          </a:solidFill>
          <a:latin typeface="+mn-lt"/>
          <a:ea typeface="+mn-ea"/>
          <a:cs typeface="+mn-cs"/>
        </a:defRPr>
      </a:lvl3pPr>
      <a:lvl4pPr marL="900430"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4pPr>
      <a:lvl5pPr marL="1157605"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5pPr>
      <a:lvl6pPr marL="1414780"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6pPr>
      <a:lvl7pPr marL="1671955"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7pPr>
      <a:lvl8pPr marL="1929130"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8pPr>
      <a:lvl9pPr marL="2186305"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9pPr>
    </p:bodyStyle>
    <p:otherStyle>
      <a:defPPr>
        <a:defRPr lang="en-US"/>
      </a:defPPr>
      <a:lvl1pPr marL="0" algn="l" defTabSz="514350" rtl="0" eaLnBrk="1" latinLnBrk="0" hangingPunct="1">
        <a:defRPr sz="1015" kern="1200">
          <a:solidFill>
            <a:schemeClr val="tx1"/>
          </a:solidFill>
          <a:latin typeface="+mn-lt"/>
          <a:ea typeface="+mn-ea"/>
          <a:cs typeface="+mn-cs"/>
        </a:defRPr>
      </a:lvl1pPr>
      <a:lvl2pPr marL="257175" algn="l" defTabSz="514350" rtl="0" eaLnBrk="1" latinLnBrk="0" hangingPunct="1">
        <a:defRPr sz="1015" kern="1200">
          <a:solidFill>
            <a:schemeClr val="tx1"/>
          </a:solidFill>
          <a:latin typeface="+mn-lt"/>
          <a:ea typeface="+mn-ea"/>
          <a:cs typeface="+mn-cs"/>
        </a:defRPr>
      </a:lvl2pPr>
      <a:lvl3pPr marL="514350" algn="l" defTabSz="514350" rtl="0" eaLnBrk="1" latinLnBrk="0" hangingPunct="1">
        <a:defRPr sz="1015" kern="1200">
          <a:solidFill>
            <a:schemeClr val="tx1"/>
          </a:solidFill>
          <a:latin typeface="+mn-lt"/>
          <a:ea typeface="+mn-ea"/>
          <a:cs typeface="+mn-cs"/>
        </a:defRPr>
      </a:lvl3pPr>
      <a:lvl4pPr marL="771525" algn="l" defTabSz="514350" rtl="0" eaLnBrk="1" latinLnBrk="0" hangingPunct="1">
        <a:defRPr sz="1015" kern="1200">
          <a:solidFill>
            <a:schemeClr val="tx1"/>
          </a:solidFill>
          <a:latin typeface="+mn-lt"/>
          <a:ea typeface="+mn-ea"/>
          <a:cs typeface="+mn-cs"/>
        </a:defRPr>
      </a:lvl4pPr>
      <a:lvl5pPr marL="1028700" algn="l" defTabSz="514350" rtl="0" eaLnBrk="1" latinLnBrk="0" hangingPunct="1">
        <a:defRPr sz="1015" kern="1200">
          <a:solidFill>
            <a:schemeClr val="tx1"/>
          </a:solidFill>
          <a:latin typeface="+mn-lt"/>
          <a:ea typeface="+mn-ea"/>
          <a:cs typeface="+mn-cs"/>
        </a:defRPr>
      </a:lvl5pPr>
      <a:lvl6pPr marL="1285875" algn="l" defTabSz="514350" rtl="0" eaLnBrk="1" latinLnBrk="0" hangingPunct="1">
        <a:defRPr sz="1015" kern="1200">
          <a:solidFill>
            <a:schemeClr val="tx1"/>
          </a:solidFill>
          <a:latin typeface="+mn-lt"/>
          <a:ea typeface="+mn-ea"/>
          <a:cs typeface="+mn-cs"/>
        </a:defRPr>
      </a:lvl6pPr>
      <a:lvl7pPr marL="1543050" algn="l" defTabSz="514350" rtl="0" eaLnBrk="1" latinLnBrk="0" hangingPunct="1">
        <a:defRPr sz="1015" kern="1200">
          <a:solidFill>
            <a:schemeClr val="tx1"/>
          </a:solidFill>
          <a:latin typeface="+mn-lt"/>
          <a:ea typeface="+mn-ea"/>
          <a:cs typeface="+mn-cs"/>
        </a:defRPr>
      </a:lvl7pPr>
      <a:lvl8pPr marL="1800225" algn="l" defTabSz="514350" rtl="0" eaLnBrk="1" latinLnBrk="0" hangingPunct="1">
        <a:defRPr sz="1015" kern="1200">
          <a:solidFill>
            <a:schemeClr val="tx1"/>
          </a:solidFill>
          <a:latin typeface="+mn-lt"/>
          <a:ea typeface="+mn-ea"/>
          <a:cs typeface="+mn-cs"/>
        </a:defRPr>
      </a:lvl8pPr>
      <a:lvl9pPr marL="2057400" algn="l" defTabSz="514350" rtl="0" eaLnBrk="1" latinLnBrk="0" hangingPunct="1">
        <a:defRPr sz="101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1026" name="标题占位符 1"/>
          <p:cNvSpPr>
            <a:spLocks noGrp="1"/>
          </p:cNvSpPr>
          <p:nvPr>
            <p:ph type="title"/>
          </p:nvPr>
        </p:nvSpPr>
        <p:spPr>
          <a:xfrm>
            <a:off x="628650" y="365125"/>
            <a:ext cx="7886700" cy="1325563"/>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2"/>
          <p:cNvSpPr>
            <a:spLocks noGrp="1"/>
          </p:cNvSpPr>
          <p:nvPr>
            <p:ph type="body" idx="1"/>
          </p:nvPr>
        </p:nvSpPr>
        <p:spPr>
          <a:xfrm>
            <a:off x="628650" y="1825625"/>
            <a:ext cx="7886700" cy="4351338"/>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F75EA247-650B-48E0-B517-687C5E927FD9}" type="slidenum">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hf sldNum="0"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charset="0"/>
          <a:ea typeface="宋体" panose="02010600030101010101" pitchFamily="2" charset="-122"/>
        </a:defRPr>
      </a:lvl2pPr>
      <a:lvl3pPr algn="l" defTabSz="685800" rtl="0" eaLnBrk="0" fontAlgn="base" hangingPunct="0">
        <a:lnSpc>
          <a:spcPct val="90000"/>
        </a:lnSpc>
        <a:spcBef>
          <a:spcPct val="0"/>
        </a:spcBef>
        <a:spcAft>
          <a:spcPct val="0"/>
        </a:spcAft>
        <a:defRPr sz="3300">
          <a:solidFill>
            <a:schemeClr val="tx1"/>
          </a:solidFill>
          <a:latin typeface="Calibri Light" charset="0"/>
          <a:ea typeface="宋体" panose="02010600030101010101" pitchFamily="2" charset="-122"/>
        </a:defRPr>
      </a:lvl3pPr>
      <a:lvl4pPr algn="l" defTabSz="685800" rtl="0" eaLnBrk="0" fontAlgn="base" hangingPunct="0">
        <a:lnSpc>
          <a:spcPct val="90000"/>
        </a:lnSpc>
        <a:spcBef>
          <a:spcPct val="0"/>
        </a:spcBef>
        <a:spcAft>
          <a:spcPct val="0"/>
        </a:spcAft>
        <a:defRPr sz="3300">
          <a:solidFill>
            <a:schemeClr val="tx1"/>
          </a:solidFill>
          <a:latin typeface="Calibri Light" charset="0"/>
          <a:ea typeface="宋体" panose="02010600030101010101" pitchFamily="2" charset="-122"/>
        </a:defRPr>
      </a:lvl4pPr>
      <a:lvl5pPr algn="l" defTabSz="685800" rtl="0" eaLnBrk="0" fontAlgn="base" hangingPunct="0">
        <a:lnSpc>
          <a:spcPct val="90000"/>
        </a:lnSpc>
        <a:spcBef>
          <a:spcPct val="0"/>
        </a:spcBef>
        <a:spcAft>
          <a:spcPct val="0"/>
        </a:spcAft>
        <a:defRPr sz="3300">
          <a:solidFill>
            <a:schemeClr val="tx1"/>
          </a:solidFill>
          <a:latin typeface="Calibri Light" charset="0"/>
          <a:ea typeface="宋体" panose="02010600030101010101" pitchFamily="2" charset="-122"/>
        </a:defRPr>
      </a:lvl5pPr>
      <a:lvl6pPr marL="457200" algn="l" defTabSz="685800" rtl="0" fontAlgn="base">
        <a:lnSpc>
          <a:spcPct val="90000"/>
        </a:lnSpc>
        <a:spcBef>
          <a:spcPct val="0"/>
        </a:spcBef>
        <a:spcAft>
          <a:spcPct val="0"/>
        </a:spcAft>
        <a:defRPr sz="3300">
          <a:solidFill>
            <a:schemeClr val="tx1"/>
          </a:solidFill>
          <a:latin typeface="Calibri Light" charset="0"/>
          <a:ea typeface="宋体" panose="02010600030101010101" pitchFamily="2" charset="-122"/>
        </a:defRPr>
      </a:lvl6pPr>
      <a:lvl7pPr marL="914400" algn="l" defTabSz="685800" rtl="0" fontAlgn="base">
        <a:lnSpc>
          <a:spcPct val="90000"/>
        </a:lnSpc>
        <a:spcBef>
          <a:spcPct val="0"/>
        </a:spcBef>
        <a:spcAft>
          <a:spcPct val="0"/>
        </a:spcAft>
        <a:defRPr sz="3300">
          <a:solidFill>
            <a:schemeClr val="tx1"/>
          </a:solidFill>
          <a:latin typeface="Calibri Light" charset="0"/>
          <a:ea typeface="宋体" panose="02010600030101010101" pitchFamily="2" charset="-122"/>
        </a:defRPr>
      </a:lvl7pPr>
      <a:lvl8pPr marL="1371600" algn="l" defTabSz="685800" rtl="0" fontAlgn="base">
        <a:lnSpc>
          <a:spcPct val="90000"/>
        </a:lnSpc>
        <a:spcBef>
          <a:spcPct val="0"/>
        </a:spcBef>
        <a:spcAft>
          <a:spcPct val="0"/>
        </a:spcAft>
        <a:defRPr sz="3300">
          <a:solidFill>
            <a:schemeClr val="tx1"/>
          </a:solidFill>
          <a:latin typeface="Calibri Light" charset="0"/>
          <a:ea typeface="宋体" panose="02010600030101010101" pitchFamily="2" charset="-122"/>
        </a:defRPr>
      </a:lvl8pPr>
      <a:lvl9pPr marL="1828800" algn="l" defTabSz="685800" rtl="0" fontAlgn="base">
        <a:lnSpc>
          <a:spcPct val="90000"/>
        </a:lnSpc>
        <a:spcBef>
          <a:spcPct val="0"/>
        </a:spcBef>
        <a:spcAft>
          <a:spcPct val="0"/>
        </a:spcAft>
        <a:defRPr sz="3300">
          <a:solidFill>
            <a:schemeClr val="tx1"/>
          </a:solidFill>
          <a:latin typeface="Calibri Light" charset="0"/>
          <a:ea typeface="宋体" panose="02010600030101010101" pitchFamily="2" charset="-122"/>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占位符 1"/>
          <p:cNvSpPr>
            <a:spLocks noGrp="1"/>
          </p:cNvSpPr>
          <p:nvPr>
            <p:ph type="title"/>
          </p:nvPr>
        </p:nvSpPr>
        <p:spPr>
          <a:xfrm>
            <a:off x="628650" y="365125"/>
            <a:ext cx="7886700" cy="1325563"/>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2"/>
          <p:cNvSpPr>
            <a:spLocks noGrp="1"/>
          </p:cNvSpPr>
          <p:nvPr>
            <p:ph type="body" idx="1"/>
          </p:nvPr>
        </p:nvSpPr>
        <p:spPr>
          <a:xfrm>
            <a:off x="628650" y="1825625"/>
            <a:ext cx="7886700" cy="4351338"/>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A4A7456F-2BD1-4009-B274-BEF0470727A6}" type="slidenum">
              <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Arial Narrow" pitchFamily="34" charset="0"/>
              <a:ea typeface="微软雅黑" panose="020B0503020204020204" charset="-122"/>
              <a:cs typeface="+mn-cs"/>
            </a:endParaRP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sldNum="0"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charset="0"/>
          <a:ea typeface="宋体" panose="02010600030101010101" pitchFamily="2" charset="-122"/>
        </a:defRPr>
      </a:lvl2pPr>
      <a:lvl3pPr algn="l" defTabSz="685800" rtl="0" eaLnBrk="0" fontAlgn="base" hangingPunct="0">
        <a:lnSpc>
          <a:spcPct val="90000"/>
        </a:lnSpc>
        <a:spcBef>
          <a:spcPct val="0"/>
        </a:spcBef>
        <a:spcAft>
          <a:spcPct val="0"/>
        </a:spcAft>
        <a:defRPr sz="3300">
          <a:solidFill>
            <a:schemeClr val="tx1"/>
          </a:solidFill>
          <a:latin typeface="Calibri Light" charset="0"/>
          <a:ea typeface="宋体" panose="02010600030101010101" pitchFamily="2" charset="-122"/>
        </a:defRPr>
      </a:lvl3pPr>
      <a:lvl4pPr algn="l" defTabSz="685800" rtl="0" eaLnBrk="0" fontAlgn="base" hangingPunct="0">
        <a:lnSpc>
          <a:spcPct val="90000"/>
        </a:lnSpc>
        <a:spcBef>
          <a:spcPct val="0"/>
        </a:spcBef>
        <a:spcAft>
          <a:spcPct val="0"/>
        </a:spcAft>
        <a:defRPr sz="3300">
          <a:solidFill>
            <a:schemeClr val="tx1"/>
          </a:solidFill>
          <a:latin typeface="Calibri Light" charset="0"/>
          <a:ea typeface="宋体" panose="02010600030101010101" pitchFamily="2" charset="-122"/>
        </a:defRPr>
      </a:lvl4pPr>
      <a:lvl5pPr algn="l" defTabSz="685800" rtl="0" eaLnBrk="0" fontAlgn="base" hangingPunct="0">
        <a:lnSpc>
          <a:spcPct val="90000"/>
        </a:lnSpc>
        <a:spcBef>
          <a:spcPct val="0"/>
        </a:spcBef>
        <a:spcAft>
          <a:spcPct val="0"/>
        </a:spcAft>
        <a:defRPr sz="3300">
          <a:solidFill>
            <a:schemeClr val="tx1"/>
          </a:solidFill>
          <a:latin typeface="Calibri Light" charset="0"/>
          <a:ea typeface="宋体" panose="02010600030101010101" pitchFamily="2" charset="-122"/>
        </a:defRPr>
      </a:lvl5pPr>
      <a:lvl6pPr marL="457200" algn="l" defTabSz="685800" rtl="0" fontAlgn="base">
        <a:lnSpc>
          <a:spcPct val="90000"/>
        </a:lnSpc>
        <a:spcBef>
          <a:spcPct val="0"/>
        </a:spcBef>
        <a:spcAft>
          <a:spcPct val="0"/>
        </a:spcAft>
        <a:defRPr sz="3300">
          <a:solidFill>
            <a:schemeClr val="tx1"/>
          </a:solidFill>
          <a:latin typeface="Calibri Light" charset="0"/>
          <a:ea typeface="宋体" panose="02010600030101010101" pitchFamily="2" charset="-122"/>
        </a:defRPr>
      </a:lvl6pPr>
      <a:lvl7pPr marL="914400" algn="l" defTabSz="685800" rtl="0" fontAlgn="base">
        <a:lnSpc>
          <a:spcPct val="90000"/>
        </a:lnSpc>
        <a:spcBef>
          <a:spcPct val="0"/>
        </a:spcBef>
        <a:spcAft>
          <a:spcPct val="0"/>
        </a:spcAft>
        <a:defRPr sz="3300">
          <a:solidFill>
            <a:schemeClr val="tx1"/>
          </a:solidFill>
          <a:latin typeface="Calibri Light" charset="0"/>
          <a:ea typeface="宋体" panose="02010600030101010101" pitchFamily="2" charset="-122"/>
        </a:defRPr>
      </a:lvl7pPr>
      <a:lvl8pPr marL="1371600" algn="l" defTabSz="685800" rtl="0" fontAlgn="base">
        <a:lnSpc>
          <a:spcPct val="90000"/>
        </a:lnSpc>
        <a:spcBef>
          <a:spcPct val="0"/>
        </a:spcBef>
        <a:spcAft>
          <a:spcPct val="0"/>
        </a:spcAft>
        <a:defRPr sz="3300">
          <a:solidFill>
            <a:schemeClr val="tx1"/>
          </a:solidFill>
          <a:latin typeface="Calibri Light" charset="0"/>
          <a:ea typeface="宋体" panose="02010600030101010101" pitchFamily="2" charset="-122"/>
        </a:defRPr>
      </a:lvl8pPr>
      <a:lvl9pPr marL="1828800" algn="l" defTabSz="685800" rtl="0" fontAlgn="base">
        <a:lnSpc>
          <a:spcPct val="90000"/>
        </a:lnSpc>
        <a:spcBef>
          <a:spcPct val="0"/>
        </a:spcBef>
        <a:spcAft>
          <a:spcPct val="0"/>
        </a:spcAft>
        <a:defRPr sz="3300">
          <a:solidFill>
            <a:schemeClr val="tx1"/>
          </a:solidFill>
          <a:latin typeface="Calibri Light" charset="0"/>
          <a:ea typeface="宋体" panose="02010600030101010101" pitchFamily="2" charset="-122"/>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占位符 1"/>
          <p:cNvSpPr>
            <a:spLocks noGrp="1"/>
          </p:cNvSpPr>
          <p:nvPr>
            <p:ph type="title"/>
          </p:nvPr>
        </p:nvSpPr>
        <p:spPr>
          <a:xfrm>
            <a:off x="628650" y="365125"/>
            <a:ext cx="7886700" cy="1325563"/>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2"/>
          <p:cNvSpPr>
            <a:spLocks noGrp="1"/>
          </p:cNvSpPr>
          <p:nvPr>
            <p:ph type="body" idx="1"/>
          </p:nvPr>
        </p:nvSpPr>
        <p:spPr>
          <a:xfrm>
            <a:off x="628650" y="1825625"/>
            <a:ext cx="7886700" cy="4351338"/>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70E9C962-45CA-476A-A1C9-A9C30D93D5E0}" type="slidenum">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sldNum="0"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charset="0"/>
          <a:ea typeface="宋体" panose="02010600030101010101" pitchFamily="2" charset="-122"/>
        </a:defRPr>
      </a:lvl2pPr>
      <a:lvl3pPr algn="l" defTabSz="685800" rtl="0" eaLnBrk="0" fontAlgn="base" hangingPunct="0">
        <a:lnSpc>
          <a:spcPct val="90000"/>
        </a:lnSpc>
        <a:spcBef>
          <a:spcPct val="0"/>
        </a:spcBef>
        <a:spcAft>
          <a:spcPct val="0"/>
        </a:spcAft>
        <a:defRPr sz="3300">
          <a:solidFill>
            <a:schemeClr val="tx1"/>
          </a:solidFill>
          <a:latin typeface="Calibri Light" charset="0"/>
          <a:ea typeface="宋体" panose="02010600030101010101" pitchFamily="2" charset="-122"/>
        </a:defRPr>
      </a:lvl3pPr>
      <a:lvl4pPr algn="l" defTabSz="685800" rtl="0" eaLnBrk="0" fontAlgn="base" hangingPunct="0">
        <a:lnSpc>
          <a:spcPct val="90000"/>
        </a:lnSpc>
        <a:spcBef>
          <a:spcPct val="0"/>
        </a:spcBef>
        <a:spcAft>
          <a:spcPct val="0"/>
        </a:spcAft>
        <a:defRPr sz="3300">
          <a:solidFill>
            <a:schemeClr val="tx1"/>
          </a:solidFill>
          <a:latin typeface="Calibri Light" charset="0"/>
          <a:ea typeface="宋体" panose="02010600030101010101" pitchFamily="2" charset="-122"/>
        </a:defRPr>
      </a:lvl4pPr>
      <a:lvl5pPr algn="l" defTabSz="685800" rtl="0" eaLnBrk="0" fontAlgn="base" hangingPunct="0">
        <a:lnSpc>
          <a:spcPct val="90000"/>
        </a:lnSpc>
        <a:spcBef>
          <a:spcPct val="0"/>
        </a:spcBef>
        <a:spcAft>
          <a:spcPct val="0"/>
        </a:spcAft>
        <a:defRPr sz="3300">
          <a:solidFill>
            <a:schemeClr val="tx1"/>
          </a:solidFill>
          <a:latin typeface="Calibri Light" charset="0"/>
          <a:ea typeface="宋体" panose="02010600030101010101" pitchFamily="2" charset="-122"/>
        </a:defRPr>
      </a:lvl5pPr>
      <a:lvl6pPr marL="457200" algn="l" defTabSz="685800" rtl="0" fontAlgn="base">
        <a:lnSpc>
          <a:spcPct val="90000"/>
        </a:lnSpc>
        <a:spcBef>
          <a:spcPct val="0"/>
        </a:spcBef>
        <a:spcAft>
          <a:spcPct val="0"/>
        </a:spcAft>
        <a:defRPr sz="3300">
          <a:solidFill>
            <a:schemeClr val="tx1"/>
          </a:solidFill>
          <a:latin typeface="Calibri Light" charset="0"/>
          <a:ea typeface="宋体" panose="02010600030101010101" pitchFamily="2" charset="-122"/>
        </a:defRPr>
      </a:lvl6pPr>
      <a:lvl7pPr marL="914400" algn="l" defTabSz="685800" rtl="0" fontAlgn="base">
        <a:lnSpc>
          <a:spcPct val="90000"/>
        </a:lnSpc>
        <a:spcBef>
          <a:spcPct val="0"/>
        </a:spcBef>
        <a:spcAft>
          <a:spcPct val="0"/>
        </a:spcAft>
        <a:defRPr sz="3300">
          <a:solidFill>
            <a:schemeClr val="tx1"/>
          </a:solidFill>
          <a:latin typeface="Calibri Light" charset="0"/>
          <a:ea typeface="宋体" panose="02010600030101010101" pitchFamily="2" charset="-122"/>
        </a:defRPr>
      </a:lvl7pPr>
      <a:lvl8pPr marL="1371600" algn="l" defTabSz="685800" rtl="0" fontAlgn="base">
        <a:lnSpc>
          <a:spcPct val="90000"/>
        </a:lnSpc>
        <a:spcBef>
          <a:spcPct val="0"/>
        </a:spcBef>
        <a:spcAft>
          <a:spcPct val="0"/>
        </a:spcAft>
        <a:defRPr sz="3300">
          <a:solidFill>
            <a:schemeClr val="tx1"/>
          </a:solidFill>
          <a:latin typeface="Calibri Light" charset="0"/>
          <a:ea typeface="宋体" panose="02010600030101010101" pitchFamily="2" charset="-122"/>
        </a:defRPr>
      </a:lvl8pPr>
      <a:lvl9pPr marL="1828800" algn="l" defTabSz="685800" rtl="0" fontAlgn="base">
        <a:lnSpc>
          <a:spcPct val="90000"/>
        </a:lnSpc>
        <a:spcBef>
          <a:spcPct val="0"/>
        </a:spcBef>
        <a:spcAft>
          <a:spcPct val="0"/>
        </a:spcAft>
        <a:defRPr sz="3300">
          <a:solidFill>
            <a:schemeClr val="tx1"/>
          </a:solidFill>
          <a:latin typeface="Calibri Light" charset="0"/>
          <a:ea typeface="宋体" panose="02010600030101010101" pitchFamily="2" charset="-122"/>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占位符 1"/>
          <p:cNvSpPr>
            <a:spLocks noGrp="1"/>
          </p:cNvSpPr>
          <p:nvPr>
            <p:ph type="title"/>
          </p:nvPr>
        </p:nvSpPr>
        <p:spPr>
          <a:xfrm>
            <a:off x="628650" y="365125"/>
            <a:ext cx="7886700" cy="1325563"/>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2"/>
          <p:cNvSpPr>
            <a:spLocks noGrp="1"/>
          </p:cNvSpPr>
          <p:nvPr>
            <p:ph type="body" idx="1"/>
          </p:nvPr>
        </p:nvSpPr>
        <p:spPr>
          <a:xfrm>
            <a:off x="628650" y="1825625"/>
            <a:ext cx="7886700" cy="4351338"/>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591F3B71-7847-461C-9955-8109F15E0910}" type="slidenum">
              <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Calibri" panose="020F050202020403020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sldNum="0"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charset="0"/>
          <a:ea typeface="宋体" panose="02010600030101010101" pitchFamily="2" charset="-122"/>
        </a:defRPr>
      </a:lvl2pPr>
      <a:lvl3pPr algn="l" defTabSz="685800" rtl="0" eaLnBrk="0" fontAlgn="base" hangingPunct="0">
        <a:lnSpc>
          <a:spcPct val="90000"/>
        </a:lnSpc>
        <a:spcBef>
          <a:spcPct val="0"/>
        </a:spcBef>
        <a:spcAft>
          <a:spcPct val="0"/>
        </a:spcAft>
        <a:defRPr sz="3300">
          <a:solidFill>
            <a:schemeClr val="tx1"/>
          </a:solidFill>
          <a:latin typeface="Calibri Light" charset="0"/>
          <a:ea typeface="宋体" panose="02010600030101010101" pitchFamily="2" charset="-122"/>
        </a:defRPr>
      </a:lvl3pPr>
      <a:lvl4pPr algn="l" defTabSz="685800" rtl="0" eaLnBrk="0" fontAlgn="base" hangingPunct="0">
        <a:lnSpc>
          <a:spcPct val="90000"/>
        </a:lnSpc>
        <a:spcBef>
          <a:spcPct val="0"/>
        </a:spcBef>
        <a:spcAft>
          <a:spcPct val="0"/>
        </a:spcAft>
        <a:defRPr sz="3300">
          <a:solidFill>
            <a:schemeClr val="tx1"/>
          </a:solidFill>
          <a:latin typeface="Calibri Light" charset="0"/>
          <a:ea typeface="宋体" panose="02010600030101010101" pitchFamily="2" charset="-122"/>
        </a:defRPr>
      </a:lvl4pPr>
      <a:lvl5pPr algn="l" defTabSz="685800" rtl="0" eaLnBrk="0" fontAlgn="base" hangingPunct="0">
        <a:lnSpc>
          <a:spcPct val="90000"/>
        </a:lnSpc>
        <a:spcBef>
          <a:spcPct val="0"/>
        </a:spcBef>
        <a:spcAft>
          <a:spcPct val="0"/>
        </a:spcAft>
        <a:defRPr sz="3300">
          <a:solidFill>
            <a:schemeClr val="tx1"/>
          </a:solidFill>
          <a:latin typeface="Calibri Light" charset="0"/>
          <a:ea typeface="宋体" panose="02010600030101010101" pitchFamily="2" charset="-122"/>
        </a:defRPr>
      </a:lvl5pPr>
      <a:lvl6pPr marL="457200" algn="l" defTabSz="685800" rtl="0" fontAlgn="base">
        <a:lnSpc>
          <a:spcPct val="90000"/>
        </a:lnSpc>
        <a:spcBef>
          <a:spcPct val="0"/>
        </a:spcBef>
        <a:spcAft>
          <a:spcPct val="0"/>
        </a:spcAft>
        <a:defRPr sz="3300">
          <a:solidFill>
            <a:schemeClr val="tx1"/>
          </a:solidFill>
          <a:latin typeface="Calibri Light" charset="0"/>
          <a:ea typeface="宋体" panose="02010600030101010101" pitchFamily="2" charset="-122"/>
        </a:defRPr>
      </a:lvl6pPr>
      <a:lvl7pPr marL="914400" algn="l" defTabSz="685800" rtl="0" fontAlgn="base">
        <a:lnSpc>
          <a:spcPct val="90000"/>
        </a:lnSpc>
        <a:spcBef>
          <a:spcPct val="0"/>
        </a:spcBef>
        <a:spcAft>
          <a:spcPct val="0"/>
        </a:spcAft>
        <a:defRPr sz="3300">
          <a:solidFill>
            <a:schemeClr val="tx1"/>
          </a:solidFill>
          <a:latin typeface="Calibri Light" charset="0"/>
          <a:ea typeface="宋体" panose="02010600030101010101" pitchFamily="2" charset="-122"/>
        </a:defRPr>
      </a:lvl7pPr>
      <a:lvl8pPr marL="1371600" algn="l" defTabSz="685800" rtl="0" fontAlgn="base">
        <a:lnSpc>
          <a:spcPct val="90000"/>
        </a:lnSpc>
        <a:spcBef>
          <a:spcPct val="0"/>
        </a:spcBef>
        <a:spcAft>
          <a:spcPct val="0"/>
        </a:spcAft>
        <a:defRPr sz="3300">
          <a:solidFill>
            <a:schemeClr val="tx1"/>
          </a:solidFill>
          <a:latin typeface="Calibri Light" charset="0"/>
          <a:ea typeface="宋体" panose="02010600030101010101" pitchFamily="2" charset="-122"/>
        </a:defRPr>
      </a:lvl8pPr>
      <a:lvl9pPr marL="1828800" algn="l" defTabSz="685800" rtl="0" fontAlgn="base">
        <a:lnSpc>
          <a:spcPct val="90000"/>
        </a:lnSpc>
        <a:spcBef>
          <a:spcPct val="0"/>
        </a:spcBef>
        <a:spcAft>
          <a:spcPct val="0"/>
        </a:spcAft>
        <a:defRPr sz="3300">
          <a:solidFill>
            <a:schemeClr val="tx1"/>
          </a:solidFill>
          <a:latin typeface="Calibri Light" charset="0"/>
          <a:ea typeface="宋体" panose="02010600030101010101" pitchFamily="2" charset="-122"/>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34.xml"/><Relationship Id="rId1" Type="http://schemas.openxmlformats.org/officeDocument/2006/relationships/tags" Target="../tags/tag8.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6.xml"/><Relationship Id="rId1" Type="http://schemas.openxmlformats.org/officeDocument/2006/relationships/tags" Target="../tags/tag9.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tags" Target="../tags/tag10.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34.xml"/><Relationship Id="rId1" Type="http://schemas.openxmlformats.org/officeDocument/2006/relationships/tags" Target="../tags/tag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3.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3.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4.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4.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ctrTitle"/>
          </p:nvPr>
        </p:nvSpPr>
        <p:spPr/>
        <p:txBody>
          <a:bodyPr/>
          <a:p>
            <a:r>
              <a:rPr lang="zh-CN" altLang="en-US"/>
              <a:t>平罗县大学生科技特派员管理办法（试行）</a:t>
            </a:r>
            <a:endParaRPr lang="zh-CN" altLang="en-US"/>
          </a:p>
        </p:txBody>
      </p:sp>
      <p:sp>
        <p:nvSpPr>
          <p:cNvPr id="5" name="副标题 4"/>
          <p:cNvSpPr>
            <a:spLocks noGrp="1"/>
          </p:cNvSpPr>
          <p:nvPr>
            <p:ph type="subTitle" idx="1"/>
          </p:nvPr>
        </p:nvSpPr>
        <p:spPr/>
        <p:txBody>
          <a:bodyPr/>
          <a:p>
            <a:r>
              <a:rPr lang="en-US" altLang="zh-CN" sz="3200">
                <a:solidFill>
                  <a:srgbClr val="FF0000"/>
                </a:solidFill>
                <a:effectLst>
                  <a:outerShdw blurRad="38100" dist="25400" dir="5400000" algn="ctr" rotWithShape="0">
                    <a:srgbClr val="6E747A">
                      <a:alpha val="43000"/>
                    </a:srgbClr>
                  </a:outerShdw>
                </a:effectLst>
              </a:rPr>
              <a:t>------</a:t>
            </a:r>
            <a:r>
              <a:rPr lang="zh-CN" altLang="zh-CN" sz="3200">
                <a:solidFill>
                  <a:srgbClr val="FF0000"/>
                </a:solidFill>
                <a:effectLst>
                  <a:outerShdw blurRad="38100" dist="25400" dir="5400000" algn="ctr" rotWithShape="0">
                    <a:srgbClr val="6E747A">
                      <a:alpha val="43000"/>
                    </a:srgbClr>
                  </a:outerShdw>
                </a:effectLst>
              </a:rPr>
              <a:t>政策解读</a:t>
            </a:r>
            <a:endParaRPr lang="zh-CN" altLang="zh-CN" sz="3200">
              <a:solidFill>
                <a:srgbClr val="FF0000"/>
              </a:solidFill>
              <a:effectLst>
                <a:outerShdw blurRad="38100" dist="25400" dir="5400000" algn="ctr" rotWithShape="0">
                  <a:srgbClr val="6E747A">
                    <a:alpha val="43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MH_PageTitle"/>
          <p:cNvSpPr>
            <a:spLocks noGrp="1"/>
          </p:cNvSpPr>
          <p:nvPr>
            <p:ph type="title"/>
          </p:nvPr>
        </p:nvSpPr>
        <p:spPr>
          <a:xfrm>
            <a:off x="2152650" y="365125"/>
            <a:ext cx="7886700" cy="1325880"/>
          </a:xfrm>
        </p:spPr>
        <p:txBody>
          <a:bodyPr vert="horz" wrap="square" lIns="91440" tIns="45720" rIns="91440" bIns="45720" anchor="ctr"/>
          <a:p>
            <a:pPr eaLnBrk="1" hangingPunct="1"/>
            <a:r>
              <a:rPr lang="zh-CN" altLang="en-US" dirty="0">
                <a:solidFill>
                  <a:schemeClr val="accent1"/>
                </a:solidFill>
                <a:effectLst>
                  <a:outerShdw blurRad="38100" dist="25400" dir="5400000" algn="ctr" rotWithShape="0">
                    <a:srgbClr val="6E747A">
                      <a:alpha val="43000"/>
                    </a:srgbClr>
                  </a:outerShdw>
                </a:effectLst>
              </a:rPr>
              <a:t>大学生科技特派员下派期间的待遇</a:t>
            </a:r>
            <a:endParaRPr lang="zh-CN" altLang="en-US" dirty="0">
              <a:solidFill>
                <a:schemeClr val="accent1"/>
              </a:solidFill>
              <a:effectLst>
                <a:outerShdw blurRad="38100" dist="25400" dir="5400000" algn="ctr" rotWithShape="0">
                  <a:srgbClr val="6E747A">
                    <a:alpha val="43000"/>
                  </a:srgbClr>
                </a:outerShdw>
              </a:effectLst>
            </a:endParaRPr>
          </a:p>
        </p:txBody>
      </p:sp>
      <p:sp>
        <p:nvSpPr>
          <p:cNvPr id="5" name="MH_SubTitle_1"/>
          <p:cNvSpPr/>
          <p:nvPr/>
        </p:nvSpPr>
        <p:spPr>
          <a:xfrm>
            <a:off x="4608830" y="2068195"/>
            <a:ext cx="4971415" cy="767715"/>
          </a:xfrm>
          <a:custGeom>
            <a:avLst/>
            <a:gdLst>
              <a:gd name="connsiteX0" fmla="*/ 0 w 3191934"/>
              <a:gd name="connsiteY0" fmla="*/ 0 h 499533"/>
              <a:gd name="connsiteX1" fmla="*/ 3191934 w 3191934"/>
              <a:gd name="connsiteY1" fmla="*/ 0 h 499533"/>
              <a:gd name="connsiteX2" fmla="*/ 3191934 w 3191934"/>
              <a:gd name="connsiteY2" fmla="*/ 499533 h 499533"/>
              <a:gd name="connsiteX3" fmla="*/ 0 w 3191934"/>
              <a:gd name="connsiteY3" fmla="*/ 499533 h 499533"/>
              <a:gd name="connsiteX4" fmla="*/ 0 w 3191934"/>
              <a:gd name="connsiteY4" fmla="*/ 419099 h 499533"/>
              <a:gd name="connsiteX5" fmla="*/ 169333 w 3191934"/>
              <a:gd name="connsiteY5" fmla="*/ 249766 h 499533"/>
              <a:gd name="connsiteX6" fmla="*/ 0 w 3191934"/>
              <a:gd name="connsiteY6" fmla="*/ 80433 h 499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91934" h="499533">
                <a:moveTo>
                  <a:pt x="0" y="0"/>
                </a:moveTo>
                <a:lnTo>
                  <a:pt x="3191934" y="0"/>
                </a:lnTo>
                <a:lnTo>
                  <a:pt x="3191934" y="499533"/>
                </a:lnTo>
                <a:lnTo>
                  <a:pt x="0" y="499533"/>
                </a:lnTo>
                <a:lnTo>
                  <a:pt x="0" y="419099"/>
                </a:lnTo>
                <a:cubicBezTo>
                  <a:pt x="93520" y="419099"/>
                  <a:pt x="169333" y="343286"/>
                  <a:pt x="169333" y="249766"/>
                </a:cubicBezTo>
                <a:cubicBezTo>
                  <a:pt x="169333" y="156246"/>
                  <a:pt x="93520" y="80433"/>
                  <a:pt x="0" y="80433"/>
                </a:cubicBezTo>
                <a:close/>
              </a:path>
            </a:pathLst>
          </a:custGeom>
          <a:solidFill>
            <a:srgbClr val="7676F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800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a:ln>
                  <a:noFill/>
                </a:ln>
                <a:solidFill>
                  <a:srgbClr val="FFFFFF"/>
                </a:solidFill>
                <a:effectLst/>
                <a:uLnTx/>
                <a:uFillTx/>
                <a:latin typeface="+mn-lt"/>
                <a:ea typeface="微软雅黑" panose="020B0503020204020204" charset="-122"/>
                <a:cs typeface="+mn-cs"/>
              </a:rPr>
              <a:t>创业服务期间，县科技局协调用人单位为大学生科技特派员提供必要的工作条件和住宿条件，并为大学生科技特派员在工作、生活中出现的困难和问题提供帮助。</a:t>
            </a:r>
            <a:endParaRPr kumimoji="0" lang="zh-CN" altLang="en-US" sz="2000" b="0" i="0" u="none" strike="noStrike" kern="1200" cap="none" spc="0" normalizeH="0" baseline="0" noProof="0">
              <a:ln>
                <a:noFill/>
              </a:ln>
              <a:solidFill>
                <a:srgbClr val="FFFFFF"/>
              </a:solidFill>
              <a:effectLst/>
              <a:uLnTx/>
              <a:uFillTx/>
              <a:latin typeface="+mn-lt"/>
              <a:ea typeface="微软雅黑" panose="020B0503020204020204" charset="-122"/>
              <a:cs typeface="+mn-cs"/>
            </a:endParaRPr>
          </a:p>
        </p:txBody>
      </p:sp>
      <p:sp>
        <p:nvSpPr>
          <p:cNvPr id="6" name="MH_Other_1"/>
          <p:cNvSpPr/>
          <p:nvPr/>
        </p:nvSpPr>
        <p:spPr>
          <a:xfrm>
            <a:off x="4603750" y="2276475"/>
            <a:ext cx="161925" cy="322580"/>
          </a:xfrm>
          <a:custGeom>
            <a:avLst/>
            <a:gdLst>
              <a:gd name="connsiteX0" fmla="*/ 0 w 160864"/>
              <a:gd name="connsiteY0" fmla="*/ 0 h 321728"/>
              <a:gd name="connsiteX1" fmla="*/ 160864 w 160864"/>
              <a:gd name="connsiteY1" fmla="*/ 160864 h 321728"/>
              <a:gd name="connsiteX2" fmla="*/ 0 w 160864"/>
              <a:gd name="connsiteY2" fmla="*/ 321728 h 321728"/>
            </a:gdLst>
            <a:ahLst/>
            <a:cxnLst>
              <a:cxn ang="0">
                <a:pos x="connsiteX0" y="connsiteY0"/>
              </a:cxn>
              <a:cxn ang="0">
                <a:pos x="connsiteX1" y="connsiteY1"/>
              </a:cxn>
              <a:cxn ang="0">
                <a:pos x="connsiteX2" y="connsiteY2"/>
              </a:cxn>
            </a:cxnLst>
            <a:rect l="l" t="t" r="r" b="b"/>
            <a:pathLst>
              <a:path w="160864" h="321728">
                <a:moveTo>
                  <a:pt x="0" y="0"/>
                </a:moveTo>
                <a:cubicBezTo>
                  <a:pt x="88843" y="0"/>
                  <a:pt x="160864" y="72022"/>
                  <a:pt x="160864" y="160864"/>
                </a:cubicBezTo>
                <a:cubicBezTo>
                  <a:pt x="160864" y="249707"/>
                  <a:pt x="88843" y="321728"/>
                  <a:pt x="0" y="321728"/>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chemeClr val="lt1"/>
              </a:solidFill>
              <a:effectLst/>
              <a:uLnTx/>
              <a:uFillTx/>
              <a:latin typeface="+mn-lt"/>
              <a:ea typeface="微软雅黑" panose="020B0503020204020204" charset="-122"/>
              <a:cs typeface="+mn-cs"/>
            </a:endParaRPr>
          </a:p>
        </p:txBody>
      </p:sp>
      <p:cxnSp>
        <p:nvCxnSpPr>
          <p:cNvPr id="7" name="MH_Other_2"/>
          <p:cNvCxnSpPr/>
          <p:nvPr/>
        </p:nvCxnSpPr>
        <p:spPr>
          <a:xfrm>
            <a:off x="3996055" y="2276475"/>
            <a:ext cx="6127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MH_Other_3"/>
          <p:cNvCxnSpPr/>
          <p:nvPr/>
        </p:nvCxnSpPr>
        <p:spPr>
          <a:xfrm>
            <a:off x="3996055" y="2599055"/>
            <a:ext cx="6127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MH_Other_4"/>
          <p:cNvSpPr/>
          <p:nvPr/>
        </p:nvSpPr>
        <p:spPr>
          <a:xfrm>
            <a:off x="3983355" y="2170430"/>
            <a:ext cx="4572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chemeClr val="lt1"/>
              </a:solidFill>
              <a:effectLst/>
              <a:uLnTx/>
              <a:uFillTx/>
              <a:latin typeface="+mn-lt"/>
              <a:ea typeface="微软雅黑" panose="020B0503020204020204" charset="-122"/>
              <a:cs typeface="+mn-cs"/>
            </a:endParaRPr>
          </a:p>
        </p:txBody>
      </p:sp>
      <p:sp>
        <p:nvSpPr>
          <p:cNvPr id="3080" name="MH_Other_5"/>
          <p:cNvSpPr txBox="1"/>
          <p:nvPr/>
        </p:nvSpPr>
        <p:spPr>
          <a:xfrm>
            <a:off x="4086225" y="2221230"/>
            <a:ext cx="431800" cy="461645"/>
          </a:xfrm>
          <a:prstGeom prst="rect">
            <a:avLst/>
          </a:prstGeom>
          <a:noFill/>
          <a:ln w="9525">
            <a:noFill/>
          </a:ln>
        </p:spPr>
        <p:txBody>
          <a:bodyPr anchor="ctr"/>
          <a:p>
            <a:pPr lvl="0" algn="ctr" eaLnBrk="1" hangingPunct="1"/>
            <a:r>
              <a:rPr lang="en-US" altLang="zh-CN" sz="1600" dirty="0">
                <a:latin typeface="Calibri" panose="020F0502020204030204" charset="0"/>
                <a:ea typeface="微软雅黑" panose="020B0503020204020204" charset="-122"/>
              </a:rPr>
              <a:t>A</a:t>
            </a:r>
            <a:endParaRPr lang="zh-CN" altLang="en-US" sz="1600" dirty="0">
              <a:latin typeface="Calibri" panose="020F0502020204030204" charset="0"/>
              <a:ea typeface="微软雅黑" panose="020B0503020204020204" charset="-122"/>
            </a:endParaRPr>
          </a:p>
        </p:txBody>
      </p:sp>
      <p:sp>
        <p:nvSpPr>
          <p:cNvPr id="12" name="MH_SubTitle_2"/>
          <p:cNvSpPr/>
          <p:nvPr/>
        </p:nvSpPr>
        <p:spPr>
          <a:xfrm>
            <a:off x="4603750" y="2947670"/>
            <a:ext cx="4970780" cy="962025"/>
          </a:xfrm>
          <a:custGeom>
            <a:avLst/>
            <a:gdLst>
              <a:gd name="connsiteX0" fmla="*/ 0 w 3191934"/>
              <a:gd name="connsiteY0" fmla="*/ 0 h 499533"/>
              <a:gd name="connsiteX1" fmla="*/ 3191934 w 3191934"/>
              <a:gd name="connsiteY1" fmla="*/ 0 h 499533"/>
              <a:gd name="connsiteX2" fmla="*/ 3191934 w 3191934"/>
              <a:gd name="connsiteY2" fmla="*/ 499533 h 499533"/>
              <a:gd name="connsiteX3" fmla="*/ 0 w 3191934"/>
              <a:gd name="connsiteY3" fmla="*/ 499533 h 499533"/>
              <a:gd name="connsiteX4" fmla="*/ 0 w 3191934"/>
              <a:gd name="connsiteY4" fmla="*/ 419099 h 499533"/>
              <a:gd name="connsiteX5" fmla="*/ 169333 w 3191934"/>
              <a:gd name="connsiteY5" fmla="*/ 249766 h 499533"/>
              <a:gd name="connsiteX6" fmla="*/ 0 w 3191934"/>
              <a:gd name="connsiteY6" fmla="*/ 80433 h 499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91934" h="499533">
                <a:moveTo>
                  <a:pt x="0" y="0"/>
                </a:moveTo>
                <a:lnTo>
                  <a:pt x="3191934" y="0"/>
                </a:lnTo>
                <a:lnTo>
                  <a:pt x="3191934" y="499533"/>
                </a:lnTo>
                <a:lnTo>
                  <a:pt x="0" y="499533"/>
                </a:lnTo>
                <a:lnTo>
                  <a:pt x="0" y="419099"/>
                </a:lnTo>
                <a:cubicBezTo>
                  <a:pt x="93520" y="419099"/>
                  <a:pt x="169333" y="343286"/>
                  <a:pt x="169333" y="249766"/>
                </a:cubicBezTo>
                <a:cubicBezTo>
                  <a:pt x="169333" y="156246"/>
                  <a:pt x="93520" y="80433"/>
                  <a:pt x="0" y="80433"/>
                </a:cubicBezTo>
                <a:close/>
              </a:path>
            </a:pathLst>
          </a:custGeom>
          <a:solidFill>
            <a:srgbClr val="7676F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700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a:ln>
                  <a:noFill/>
                </a:ln>
                <a:solidFill>
                  <a:srgbClr val="FFFFFF"/>
                </a:solidFill>
                <a:effectLst/>
                <a:uLnTx/>
                <a:uFillTx/>
                <a:latin typeface="+mn-lt"/>
                <a:ea typeface="微软雅黑" panose="020B0503020204020204" charset="-122"/>
                <a:cs typeface="+mn-cs"/>
              </a:rPr>
              <a:t>大学生科技特派员在创业期间的指导性月工资为3560元，由县财政和用人单位分别承担，并由用人单位提供相应的社会保障措施(其中：县财政负担1560元生活补贴，其余部分由用人单位承担）。自主创业者月工资1560元，由县财政负担。</a:t>
            </a:r>
            <a:endParaRPr kumimoji="0" lang="zh-CN" altLang="en-US" sz="2000" b="0" i="0" u="none" strike="noStrike" kern="1200" cap="none" spc="0" normalizeH="0" baseline="0" noProof="0">
              <a:ln>
                <a:noFill/>
              </a:ln>
              <a:solidFill>
                <a:srgbClr val="FFFFFF"/>
              </a:solidFill>
              <a:effectLst/>
              <a:uLnTx/>
              <a:uFillTx/>
              <a:latin typeface="+mn-lt"/>
              <a:ea typeface="微软雅黑" panose="020B0503020204020204" charset="-122"/>
              <a:cs typeface="+mn-cs"/>
            </a:endParaRPr>
          </a:p>
        </p:txBody>
      </p:sp>
      <p:sp>
        <p:nvSpPr>
          <p:cNvPr id="13" name="MH_Other_6"/>
          <p:cNvSpPr/>
          <p:nvPr/>
        </p:nvSpPr>
        <p:spPr>
          <a:xfrm>
            <a:off x="4603750" y="3272155"/>
            <a:ext cx="161925" cy="320675"/>
          </a:xfrm>
          <a:custGeom>
            <a:avLst/>
            <a:gdLst>
              <a:gd name="connsiteX0" fmla="*/ 0 w 160864"/>
              <a:gd name="connsiteY0" fmla="*/ 0 h 321728"/>
              <a:gd name="connsiteX1" fmla="*/ 160864 w 160864"/>
              <a:gd name="connsiteY1" fmla="*/ 160864 h 321728"/>
              <a:gd name="connsiteX2" fmla="*/ 0 w 160864"/>
              <a:gd name="connsiteY2" fmla="*/ 321728 h 321728"/>
            </a:gdLst>
            <a:ahLst/>
            <a:cxnLst>
              <a:cxn ang="0">
                <a:pos x="connsiteX0" y="connsiteY0"/>
              </a:cxn>
              <a:cxn ang="0">
                <a:pos x="connsiteX1" y="connsiteY1"/>
              </a:cxn>
              <a:cxn ang="0">
                <a:pos x="connsiteX2" y="connsiteY2"/>
              </a:cxn>
            </a:cxnLst>
            <a:rect l="l" t="t" r="r" b="b"/>
            <a:pathLst>
              <a:path w="160864" h="321728">
                <a:moveTo>
                  <a:pt x="0" y="0"/>
                </a:moveTo>
                <a:cubicBezTo>
                  <a:pt x="88843" y="0"/>
                  <a:pt x="160864" y="72022"/>
                  <a:pt x="160864" y="160864"/>
                </a:cubicBezTo>
                <a:cubicBezTo>
                  <a:pt x="160864" y="249707"/>
                  <a:pt x="88843" y="321728"/>
                  <a:pt x="0" y="321728"/>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chemeClr val="lt1"/>
              </a:solidFill>
              <a:effectLst/>
              <a:uLnTx/>
              <a:uFillTx/>
              <a:latin typeface="+mn-lt"/>
              <a:ea typeface="微软雅黑" panose="020B0503020204020204" charset="-122"/>
              <a:cs typeface="+mn-cs"/>
            </a:endParaRPr>
          </a:p>
        </p:txBody>
      </p:sp>
      <p:cxnSp>
        <p:nvCxnSpPr>
          <p:cNvPr id="14" name="MH_Other_7"/>
          <p:cNvCxnSpPr/>
          <p:nvPr/>
        </p:nvCxnSpPr>
        <p:spPr>
          <a:xfrm>
            <a:off x="3996055" y="3272155"/>
            <a:ext cx="6127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MH_Other_8"/>
          <p:cNvCxnSpPr/>
          <p:nvPr/>
        </p:nvCxnSpPr>
        <p:spPr>
          <a:xfrm>
            <a:off x="3996055" y="3592830"/>
            <a:ext cx="6127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MH_Other_9"/>
          <p:cNvSpPr/>
          <p:nvPr/>
        </p:nvSpPr>
        <p:spPr>
          <a:xfrm>
            <a:off x="3983355" y="3165475"/>
            <a:ext cx="4572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chemeClr val="lt1"/>
              </a:solidFill>
              <a:effectLst/>
              <a:uLnTx/>
              <a:uFillTx/>
              <a:latin typeface="+mn-lt"/>
              <a:ea typeface="微软雅黑" panose="020B0503020204020204" charset="-122"/>
              <a:cs typeface="+mn-cs"/>
            </a:endParaRPr>
          </a:p>
        </p:txBody>
      </p:sp>
      <p:sp>
        <p:nvSpPr>
          <p:cNvPr id="3086" name="MH_Other_10"/>
          <p:cNvSpPr txBox="1"/>
          <p:nvPr/>
        </p:nvSpPr>
        <p:spPr>
          <a:xfrm>
            <a:off x="4086225" y="3216275"/>
            <a:ext cx="431800" cy="460375"/>
          </a:xfrm>
          <a:prstGeom prst="rect">
            <a:avLst/>
          </a:prstGeom>
          <a:noFill/>
          <a:ln w="9525">
            <a:noFill/>
          </a:ln>
        </p:spPr>
        <p:txBody>
          <a:bodyPr anchor="ctr"/>
          <a:p>
            <a:pPr lvl="0" algn="ctr" eaLnBrk="1" hangingPunct="1"/>
            <a:r>
              <a:rPr lang="en-US" altLang="zh-CN" sz="1600" dirty="0">
                <a:latin typeface="Calibri" panose="020F0502020204030204" charset="0"/>
                <a:ea typeface="微软雅黑" panose="020B0503020204020204" charset="-122"/>
              </a:rPr>
              <a:t>B</a:t>
            </a:r>
            <a:endParaRPr lang="zh-CN" altLang="en-US" sz="1600" dirty="0">
              <a:latin typeface="Calibri" panose="020F0502020204030204" charset="0"/>
              <a:ea typeface="微软雅黑" panose="020B0503020204020204" charset="-122"/>
            </a:endParaRPr>
          </a:p>
        </p:txBody>
      </p:sp>
      <p:sp>
        <p:nvSpPr>
          <p:cNvPr id="19" name="MH_SubTitle_3"/>
          <p:cNvSpPr/>
          <p:nvPr/>
        </p:nvSpPr>
        <p:spPr>
          <a:xfrm>
            <a:off x="4603750" y="4018280"/>
            <a:ext cx="4971415" cy="816610"/>
          </a:xfrm>
          <a:custGeom>
            <a:avLst/>
            <a:gdLst>
              <a:gd name="connsiteX0" fmla="*/ 0 w 3191934"/>
              <a:gd name="connsiteY0" fmla="*/ 0 h 499533"/>
              <a:gd name="connsiteX1" fmla="*/ 3191934 w 3191934"/>
              <a:gd name="connsiteY1" fmla="*/ 0 h 499533"/>
              <a:gd name="connsiteX2" fmla="*/ 3191934 w 3191934"/>
              <a:gd name="connsiteY2" fmla="*/ 499533 h 499533"/>
              <a:gd name="connsiteX3" fmla="*/ 0 w 3191934"/>
              <a:gd name="connsiteY3" fmla="*/ 499533 h 499533"/>
              <a:gd name="connsiteX4" fmla="*/ 0 w 3191934"/>
              <a:gd name="connsiteY4" fmla="*/ 419099 h 499533"/>
              <a:gd name="connsiteX5" fmla="*/ 169333 w 3191934"/>
              <a:gd name="connsiteY5" fmla="*/ 249766 h 499533"/>
              <a:gd name="connsiteX6" fmla="*/ 0 w 3191934"/>
              <a:gd name="connsiteY6" fmla="*/ 80433 h 499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91934" h="499533">
                <a:moveTo>
                  <a:pt x="0" y="0"/>
                </a:moveTo>
                <a:lnTo>
                  <a:pt x="3191934" y="0"/>
                </a:lnTo>
                <a:lnTo>
                  <a:pt x="3191934" y="499533"/>
                </a:lnTo>
                <a:lnTo>
                  <a:pt x="0" y="499533"/>
                </a:lnTo>
                <a:lnTo>
                  <a:pt x="0" y="419099"/>
                </a:lnTo>
                <a:cubicBezTo>
                  <a:pt x="93520" y="419099"/>
                  <a:pt x="169333" y="343286"/>
                  <a:pt x="169333" y="249766"/>
                </a:cubicBezTo>
                <a:cubicBezTo>
                  <a:pt x="169333" y="156246"/>
                  <a:pt x="93520" y="80433"/>
                  <a:pt x="0" y="80433"/>
                </a:cubicBezTo>
                <a:close/>
              </a:path>
            </a:pathLst>
          </a:custGeom>
          <a:solidFill>
            <a:srgbClr val="7676F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800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a:ln>
                  <a:noFill/>
                </a:ln>
                <a:solidFill>
                  <a:srgbClr val="FFFFFF"/>
                </a:solidFill>
                <a:effectLst/>
                <a:uLnTx/>
                <a:uFillTx/>
                <a:latin typeface="+mn-lt"/>
                <a:ea typeface="微软雅黑" panose="020B0503020204020204" charset="-122"/>
                <a:cs typeface="+mn-cs"/>
              </a:rPr>
              <a:t>选派到工、农业企业服务的大学生科技特派员工作期满后，根据本人表现和企业需要，可与用人单位协商是否留用，也可自主创业，期满后不再发放生活补贴；</a:t>
            </a:r>
            <a:endParaRPr kumimoji="0" lang="zh-CN" altLang="en-US" sz="2000" b="0" i="0" u="none" strike="noStrike" kern="1200" cap="none" spc="0" normalizeH="0" baseline="0" noProof="0">
              <a:ln>
                <a:noFill/>
              </a:ln>
              <a:solidFill>
                <a:srgbClr val="FFFFFF"/>
              </a:solidFill>
              <a:effectLst/>
              <a:uLnTx/>
              <a:uFillTx/>
              <a:latin typeface="+mn-lt"/>
              <a:ea typeface="微软雅黑" panose="020B0503020204020204" charset="-122"/>
              <a:cs typeface="+mn-cs"/>
            </a:endParaRPr>
          </a:p>
        </p:txBody>
      </p:sp>
      <p:sp>
        <p:nvSpPr>
          <p:cNvPr id="20" name="MH_Other_11"/>
          <p:cNvSpPr/>
          <p:nvPr/>
        </p:nvSpPr>
        <p:spPr>
          <a:xfrm>
            <a:off x="4603750" y="4265930"/>
            <a:ext cx="161925" cy="321945"/>
          </a:xfrm>
          <a:custGeom>
            <a:avLst/>
            <a:gdLst>
              <a:gd name="connsiteX0" fmla="*/ 0 w 160864"/>
              <a:gd name="connsiteY0" fmla="*/ 0 h 321728"/>
              <a:gd name="connsiteX1" fmla="*/ 160864 w 160864"/>
              <a:gd name="connsiteY1" fmla="*/ 160864 h 321728"/>
              <a:gd name="connsiteX2" fmla="*/ 0 w 160864"/>
              <a:gd name="connsiteY2" fmla="*/ 321728 h 321728"/>
            </a:gdLst>
            <a:ahLst/>
            <a:cxnLst>
              <a:cxn ang="0">
                <a:pos x="connsiteX0" y="connsiteY0"/>
              </a:cxn>
              <a:cxn ang="0">
                <a:pos x="connsiteX1" y="connsiteY1"/>
              </a:cxn>
              <a:cxn ang="0">
                <a:pos x="connsiteX2" y="connsiteY2"/>
              </a:cxn>
            </a:cxnLst>
            <a:rect l="l" t="t" r="r" b="b"/>
            <a:pathLst>
              <a:path w="160864" h="321728">
                <a:moveTo>
                  <a:pt x="0" y="0"/>
                </a:moveTo>
                <a:cubicBezTo>
                  <a:pt x="88843" y="0"/>
                  <a:pt x="160864" y="72022"/>
                  <a:pt x="160864" y="160864"/>
                </a:cubicBezTo>
                <a:cubicBezTo>
                  <a:pt x="160864" y="249707"/>
                  <a:pt x="88843" y="321728"/>
                  <a:pt x="0" y="321728"/>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chemeClr val="lt1"/>
              </a:solidFill>
              <a:effectLst/>
              <a:uLnTx/>
              <a:uFillTx/>
              <a:latin typeface="+mn-lt"/>
              <a:ea typeface="微软雅黑" panose="020B0503020204020204" charset="-122"/>
              <a:cs typeface="+mn-cs"/>
            </a:endParaRPr>
          </a:p>
        </p:txBody>
      </p:sp>
      <p:cxnSp>
        <p:nvCxnSpPr>
          <p:cNvPr id="21" name="MH_Other_12"/>
          <p:cNvCxnSpPr/>
          <p:nvPr/>
        </p:nvCxnSpPr>
        <p:spPr>
          <a:xfrm>
            <a:off x="3996055" y="4265930"/>
            <a:ext cx="6127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MH_Other_13"/>
          <p:cNvCxnSpPr/>
          <p:nvPr/>
        </p:nvCxnSpPr>
        <p:spPr>
          <a:xfrm>
            <a:off x="3996055" y="4587875"/>
            <a:ext cx="6127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MH_Other_14"/>
          <p:cNvSpPr/>
          <p:nvPr/>
        </p:nvSpPr>
        <p:spPr>
          <a:xfrm>
            <a:off x="3983355" y="4161155"/>
            <a:ext cx="4572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chemeClr val="lt1"/>
              </a:solidFill>
              <a:effectLst/>
              <a:uLnTx/>
              <a:uFillTx/>
              <a:latin typeface="+mn-lt"/>
              <a:ea typeface="微软雅黑" panose="020B0503020204020204" charset="-122"/>
              <a:cs typeface="+mn-cs"/>
            </a:endParaRPr>
          </a:p>
        </p:txBody>
      </p:sp>
      <p:sp>
        <p:nvSpPr>
          <p:cNvPr id="3092" name="MH_Other_15"/>
          <p:cNvSpPr txBox="1"/>
          <p:nvPr/>
        </p:nvSpPr>
        <p:spPr>
          <a:xfrm>
            <a:off x="4086225" y="4210050"/>
            <a:ext cx="431800" cy="462280"/>
          </a:xfrm>
          <a:prstGeom prst="rect">
            <a:avLst/>
          </a:prstGeom>
          <a:noFill/>
          <a:ln w="9525">
            <a:noFill/>
          </a:ln>
        </p:spPr>
        <p:txBody>
          <a:bodyPr anchor="ctr"/>
          <a:p>
            <a:pPr lvl="0" algn="ctr" eaLnBrk="1" hangingPunct="1"/>
            <a:r>
              <a:rPr lang="en-US" altLang="zh-CN" sz="1600" dirty="0">
                <a:latin typeface="Calibri" panose="020F0502020204030204" charset="0"/>
                <a:ea typeface="微软雅黑" panose="020B0503020204020204" charset="-122"/>
              </a:rPr>
              <a:t>C</a:t>
            </a:r>
            <a:endParaRPr lang="zh-CN" altLang="en-US" sz="1600" dirty="0">
              <a:latin typeface="Calibri" panose="020F0502020204030204" charset="0"/>
              <a:ea typeface="微软雅黑" panose="020B0503020204020204" charset="-122"/>
            </a:endParaRPr>
          </a:p>
        </p:txBody>
      </p:sp>
      <p:sp>
        <p:nvSpPr>
          <p:cNvPr id="26" name="MH_SubTitle_4"/>
          <p:cNvSpPr/>
          <p:nvPr/>
        </p:nvSpPr>
        <p:spPr>
          <a:xfrm>
            <a:off x="4608830" y="4986020"/>
            <a:ext cx="4976495" cy="900430"/>
          </a:xfrm>
          <a:custGeom>
            <a:avLst/>
            <a:gdLst>
              <a:gd name="connsiteX0" fmla="*/ 0 w 3191934"/>
              <a:gd name="connsiteY0" fmla="*/ 0 h 499533"/>
              <a:gd name="connsiteX1" fmla="*/ 3191934 w 3191934"/>
              <a:gd name="connsiteY1" fmla="*/ 0 h 499533"/>
              <a:gd name="connsiteX2" fmla="*/ 3191934 w 3191934"/>
              <a:gd name="connsiteY2" fmla="*/ 499533 h 499533"/>
              <a:gd name="connsiteX3" fmla="*/ 0 w 3191934"/>
              <a:gd name="connsiteY3" fmla="*/ 499533 h 499533"/>
              <a:gd name="connsiteX4" fmla="*/ 0 w 3191934"/>
              <a:gd name="connsiteY4" fmla="*/ 419099 h 499533"/>
              <a:gd name="connsiteX5" fmla="*/ 169333 w 3191934"/>
              <a:gd name="connsiteY5" fmla="*/ 249766 h 499533"/>
              <a:gd name="connsiteX6" fmla="*/ 0 w 3191934"/>
              <a:gd name="connsiteY6" fmla="*/ 80433 h 499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91934" h="499533">
                <a:moveTo>
                  <a:pt x="0" y="0"/>
                </a:moveTo>
                <a:lnTo>
                  <a:pt x="3191934" y="0"/>
                </a:lnTo>
                <a:lnTo>
                  <a:pt x="3191934" y="499533"/>
                </a:lnTo>
                <a:lnTo>
                  <a:pt x="0" y="499533"/>
                </a:lnTo>
                <a:lnTo>
                  <a:pt x="0" y="419099"/>
                </a:lnTo>
                <a:cubicBezTo>
                  <a:pt x="93520" y="419099"/>
                  <a:pt x="169333" y="343286"/>
                  <a:pt x="169333" y="249766"/>
                </a:cubicBezTo>
                <a:cubicBezTo>
                  <a:pt x="169333" y="156246"/>
                  <a:pt x="93520" y="80433"/>
                  <a:pt x="0" y="80433"/>
                </a:cubicBezTo>
                <a:close/>
              </a:path>
            </a:pathLst>
          </a:custGeom>
          <a:solidFill>
            <a:srgbClr val="7676F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800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a:ln>
                  <a:noFill/>
                </a:ln>
                <a:solidFill>
                  <a:srgbClr val="FFFFFF"/>
                </a:solidFill>
                <a:effectLst/>
                <a:uLnTx/>
                <a:uFillTx/>
                <a:latin typeface="+mn-lt"/>
                <a:ea typeface="微软雅黑" panose="020B0503020204020204" charset="-122"/>
                <a:cs typeface="+mn-cs"/>
              </a:rPr>
              <a:t>自主创业的大学生科技特派员服务期满后，愿意继续参加创业者，经县科技局批准，可参与本县创业行动，但参加大学生科技特派员创业行动不能超过两届；</a:t>
            </a:r>
            <a:endParaRPr kumimoji="0" lang="zh-CN" altLang="en-US" sz="2000" b="0" i="0" u="none" strike="noStrike" kern="1200" cap="none" spc="0" normalizeH="0" baseline="0" noProof="0">
              <a:ln>
                <a:noFill/>
              </a:ln>
              <a:solidFill>
                <a:srgbClr val="FFFFFF"/>
              </a:solidFill>
              <a:effectLst/>
              <a:uLnTx/>
              <a:uFillTx/>
              <a:latin typeface="+mn-lt"/>
              <a:ea typeface="微软雅黑" panose="020B0503020204020204" charset="-122"/>
              <a:cs typeface="+mn-cs"/>
            </a:endParaRPr>
          </a:p>
        </p:txBody>
      </p:sp>
      <p:sp>
        <p:nvSpPr>
          <p:cNvPr id="27" name="MH_Other_16"/>
          <p:cNvSpPr/>
          <p:nvPr/>
        </p:nvSpPr>
        <p:spPr>
          <a:xfrm>
            <a:off x="4603750" y="5260975"/>
            <a:ext cx="161925" cy="322580"/>
          </a:xfrm>
          <a:custGeom>
            <a:avLst/>
            <a:gdLst>
              <a:gd name="connsiteX0" fmla="*/ 0 w 160864"/>
              <a:gd name="connsiteY0" fmla="*/ 0 h 321728"/>
              <a:gd name="connsiteX1" fmla="*/ 160864 w 160864"/>
              <a:gd name="connsiteY1" fmla="*/ 160864 h 321728"/>
              <a:gd name="connsiteX2" fmla="*/ 0 w 160864"/>
              <a:gd name="connsiteY2" fmla="*/ 321728 h 321728"/>
            </a:gdLst>
            <a:ahLst/>
            <a:cxnLst>
              <a:cxn ang="0">
                <a:pos x="connsiteX0" y="connsiteY0"/>
              </a:cxn>
              <a:cxn ang="0">
                <a:pos x="connsiteX1" y="connsiteY1"/>
              </a:cxn>
              <a:cxn ang="0">
                <a:pos x="connsiteX2" y="connsiteY2"/>
              </a:cxn>
            </a:cxnLst>
            <a:rect l="l" t="t" r="r" b="b"/>
            <a:pathLst>
              <a:path w="160864" h="321728">
                <a:moveTo>
                  <a:pt x="0" y="0"/>
                </a:moveTo>
                <a:cubicBezTo>
                  <a:pt x="88843" y="0"/>
                  <a:pt x="160864" y="72022"/>
                  <a:pt x="160864" y="160864"/>
                </a:cubicBezTo>
                <a:cubicBezTo>
                  <a:pt x="160864" y="249707"/>
                  <a:pt x="88843" y="321728"/>
                  <a:pt x="0" y="321728"/>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lnSpcReduction="100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chemeClr val="lt1"/>
              </a:solidFill>
              <a:effectLst/>
              <a:uLnTx/>
              <a:uFillTx/>
              <a:latin typeface="+mn-lt"/>
              <a:ea typeface="微软雅黑" panose="020B0503020204020204" charset="-122"/>
              <a:cs typeface="+mn-cs"/>
            </a:endParaRPr>
          </a:p>
        </p:txBody>
      </p:sp>
      <p:cxnSp>
        <p:nvCxnSpPr>
          <p:cNvPr id="28" name="MH_Other_17"/>
          <p:cNvCxnSpPr/>
          <p:nvPr/>
        </p:nvCxnSpPr>
        <p:spPr>
          <a:xfrm>
            <a:off x="3996055" y="5260975"/>
            <a:ext cx="6127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MH_Other_18"/>
          <p:cNvCxnSpPr/>
          <p:nvPr/>
        </p:nvCxnSpPr>
        <p:spPr>
          <a:xfrm>
            <a:off x="3996055" y="5583555"/>
            <a:ext cx="6127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MH_Other_19"/>
          <p:cNvSpPr/>
          <p:nvPr/>
        </p:nvSpPr>
        <p:spPr>
          <a:xfrm>
            <a:off x="3983355" y="5154930"/>
            <a:ext cx="4572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chemeClr val="lt1"/>
              </a:solidFill>
              <a:effectLst/>
              <a:uLnTx/>
              <a:uFillTx/>
              <a:latin typeface="+mn-lt"/>
              <a:ea typeface="微软雅黑" panose="020B0503020204020204" charset="-122"/>
              <a:cs typeface="+mn-cs"/>
            </a:endParaRPr>
          </a:p>
        </p:txBody>
      </p:sp>
      <p:sp>
        <p:nvSpPr>
          <p:cNvPr id="3098" name="MH_Other_20"/>
          <p:cNvSpPr txBox="1"/>
          <p:nvPr/>
        </p:nvSpPr>
        <p:spPr>
          <a:xfrm>
            <a:off x="4086225" y="5205730"/>
            <a:ext cx="431800" cy="461645"/>
          </a:xfrm>
          <a:prstGeom prst="rect">
            <a:avLst/>
          </a:prstGeom>
          <a:noFill/>
          <a:ln w="9525">
            <a:noFill/>
          </a:ln>
        </p:spPr>
        <p:txBody>
          <a:bodyPr anchor="ctr"/>
          <a:p>
            <a:pPr lvl="0" algn="ctr" eaLnBrk="1" hangingPunct="1"/>
            <a:r>
              <a:rPr lang="en-US" altLang="zh-CN" sz="1600" dirty="0">
                <a:latin typeface="Calibri" panose="020F0502020204030204" charset="0"/>
                <a:ea typeface="微软雅黑" panose="020B0503020204020204" charset="-122"/>
              </a:rPr>
              <a:t>D</a:t>
            </a:r>
            <a:endParaRPr lang="zh-CN" altLang="en-US" sz="1600" dirty="0">
              <a:latin typeface="Calibri" panose="020F0502020204030204" charset="0"/>
              <a:ea typeface="微软雅黑" panose="020B0503020204020204" charset="-122"/>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a:off x="3395980" y="2249805"/>
            <a:ext cx="5457825" cy="0"/>
          </a:xfrm>
          <a:prstGeom prst="line">
            <a:avLst/>
          </a:prstGeom>
          <a:ln w="38100">
            <a:solidFill>
              <a:srgbClr val="FF5F3B"/>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3395980" y="4180205"/>
            <a:ext cx="5457825" cy="0"/>
          </a:xfrm>
          <a:prstGeom prst="line">
            <a:avLst/>
          </a:prstGeom>
          <a:ln w="38100">
            <a:solidFill>
              <a:srgbClr val="FF5F3B"/>
            </a:solidFil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3395980" y="2484755"/>
            <a:ext cx="1814195" cy="1461770"/>
          </a:xfrm>
          <a:prstGeom prst="rect">
            <a:avLst/>
          </a:prstGeom>
          <a:noFill/>
        </p:spPr>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1500" b="0" i="0" u="none" strike="noStrike" kern="1200" cap="none" spc="-500" normalizeH="0" baseline="0" noProof="0">
                <a:ln>
                  <a:noFill/>
                </a:ln>
                <a:solidFill>
                  <a:srgbClr val="FF4519"/>
                </a:solidFill>
                <a:effectLst/>
                <a:uLnTx/>
                <a:uFillTx/>
                <a:latin typeface="Arial" panose="020B0604020202020204" pitchFamily="34" charset="0"/>
                <a:ea typeface="微软雅黑" panose="020B0503020204020204" charset="-122"/>
                <a:cs typeface="+mn-cs"/>
              </a:rPr>
              <a:t>03</a:t>
            </a:r>
            <a:endParaRPr kumimoji="0" lang="zh-CN" altLang="en-US" sz="11500" b="0" i="0" u="none" strike="noStrike" kern="1200" cap="none" spc="-500" normalizeH="0" baseline="0" noProof="0">
              <a:ln>
                <a:noFill/>
              </a:ln>
              <a:solidFill>
                <a:srgbClr val="FF4519"/>
              </a:solidFill>
              <a:effectLst/>
              <a:uLnTx/>
              <a:uFillTx/>
              <a:latin typeface="Arial" panose="020B0604020202020204" pitchFamily="34" charset="0"/>
              <a:ea typeface="微软雅黑" panose="020B0503020204020204" charset="-122"/>
              <a:cs typeface="+mn-cs"/>
            </a:endParaRPr>
          </a:p>
        </p:txBody>
      </p:sp>
      <p:sp>
        <p:nvSpPr>
          <p:cNvPr id="3077" name="文本框 8"/>
          <p:cNvSpPr txBox="1"/>
          <p:nvPr/>
        </p:nvSpPr>
        <p:spPr>
          <a:xfrm>
            <a:off x="5415280" y="2249805"/>
            <a:ext cx="3438525" cy="1930400"/>
          </a:xfrm>
          <a:prstGeom prst="rect">
            <a:avLst/>
          </a:prstGeom>
          <a:noFill/>
          <a:ln w="9525">
            <a:noFill/>
          </a:ln>
        </p:spPr>
        <p:txBody>
          <a:bodyPr lIns="0" tIns="0" rIns="0" bIns="0" anchor="ctr"/>
          <a:p>
            <a:pPr lvl="0" eaLnBrk="1" hangingPunct="1">
              <a:lnSpc>
                <a:spcPct val="110000"/>
              </a:lnSpc>
            </a:pPr>
            <a:r>
              <a:rPr lang="en-US" altLang="zh-CN" sz="3200" dirty="0">
                <a:latin typeface="微软雅黑" panose="020B0503020204020204" charset="-122"/>
                <a:ea typeface="微软雅黑" panose="020B0503020204020204" charset="-122"/>
              </a:rPr>
              <a:t>第三章</a:t>
            </a:r>
            <a:r>
              <a:rPr lang="zh-CN" altLang="en-US" sz="3200" dirty="0">
                <a:latin typeface="微软雅黑" panose="020B0503020204020204" charset="-122"/>
                <a:ea typeface="微软雅黑" panose="020B0503020204020204" charset="-122"/>
              </a:rPr>
              <a:t>　</a:t>
            </a:r>
            <a:r>
              <a:rPr lang="en-US" altLang="zh-CN" sz="3200" dirty="0">
                <a:latin typeface="微软雅黑" panose="020B0503020204020204" charset="-122"/>
                <a:ea typeface="微软雅黑" panose="020B0503020204020204" charset="-122"/>
              </a:rPr>
              <a:t>大学生科技特派员的管理</a:t>
            </a:r>
            <a:endParaRPr lang="en-US" altLang="zh-CN" sz="3200" dirty="0">
              <a:latin typeface="微软雅黑" panose="020B0503020204020204" charset="-122"/>
              <a:ea typeface="微软雅黑" panose="020B050302020402020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MH_PageTitle"/>
          <p:cNvSpPr>
            <a:spLocks noGrp="1"/>
          </p:cNvSpPr>
          <p:nvPr>
            <p:ph type="title"/>
          </p:nvPr>
        </p:nvSpPr>
        <p:spPr>
          <a:xfrm>
            <a:off x="2152650" y="365125"/>
            <a:ext cx="7886700" cy="1325880"/>
          </a:xfrm>
        </p:spPr>
        <p:txBody>
          <a:bodyPr vert="horz" wrap="square" lIns="91440" tIns="45720" rIns="91440" bIns="45720" anchor="ctr"/>
          <a:p>
            <a:pPr eaLnBrk="1" hangingPunct="1"/>
            <a:r>
              <a:rPr lang="zh-CN" altLang="en-US" dirty="0"/>
              <a:t>用人单位的管理</a:t>
            </a:r>
            <a:endParaRPr lang="zh-CN" altLang="en-US" dirty="0"/>
          </a:p>
        </p:txBody>
      </p:sp>
      <p:sp>
        <p:nvSpPr>
          <p:cNvPr id="3075" name="MH_Other_1"/>
          <p:cNvSpPr/>
          <p:nvPr/>
        </p:nvSpPr>
        <p:spPr>
          <a:xfrm rot="-790521">
            <a:off x="3018155" y="2135505"/>
            <a:ext cx="1882775" cy="1191895"/>
          </a:xfrm>
          <a:custGeom>
            <a:avLst/>
            <a:gdLst/>
            <a:ahLst/>
            <a:cxnLst>
              <a:cxn ang="0">
                <a:pos x="1845959" y="33463"/>
              </a:cxn>
              <a:cxn ang="0">
                <a:pos x="1757823" y="17434"/>
              </a:cxn>
              <a:cxn ang="0">
                <a:pos x="1793850" y="17434"/>
              </a:cxn>
              <a:cxn ang="0">
                <a:pos x="1705699" y="33463"/>
              </a:cxn>
              <a:cxn ang="0">
                <a:pos x="1705699" y="17434"/>
              </a:cxn>
              <a:cxn ang="0">
                <a:pos x="1689603" y="33463"/>
              </a:cxn>
              <a:cxn ang="0">
                <a:pos x="1601453" y="17434"/>
              </a:cxn>
              <a:cxn ang="0">
                <a:pos x="1637480" y="17434"/>
              </a:cxn>
              <a:cxn ang="0">
                <a:pos x="1549329" y="33463"/>
              </a:cxn>
              <a:cxn ang="0">
                <a:pos x="1549329" y="17434"/>
              </a:cxn>
              <a:cxn ang="0">
                <a:pos x="1533233" y="33463"/>
              </a:cxn>
              <a:cxn ang="0">
                <a:pos x="1445083" y="17434"/>
              </a:cxn>
              <a:cxn ang="0">
                <a:pos x="1481110" y="17434"/>
              </a:cxn>
              <a:cxn ang="0">
                <a:pos x="1392959" y="33463"/>
              </a:cxn>
              <a:cxn ang="0">
                <a:pos x="1392959" y="17434"/>
              </a:cxn>
              <a:cxn ang="0">
                <a:pos x="1376863" y="33463"/>
              </a:cxn>
              <a:cxn ang="0">
                <a:pos x="1288713" y="17434"/>
              </a:cxn>
              <a:cxn ang="0">
                <a:pos x="1324740" y="17434"/>
              </a:cxn>
              <a:cxn ang="0">
                <a:pos x="1236590" y="33463"/>
              </a:cxn>
              <a:cxn ang="0">
                <a:pos x="1236590" y="17434"/>
              </a:cxn>
              <a:cxn ang="0">
                <a:pos x="1220494" y="33463"/>
              </a:cxn>
              <a:cxn ang="0">
                <a:pos x="1132344" y="17434"/>
              </a:cxn>
              <a:cxn ang="0">
                <a:pos x="1168371" y="17434"/>
              </a:cxn>
              <a:cxn ang="0">
                <a:pos x="1080221" y="33463"/>
              </a:cxn>
              <a:cxn ang="0">
                <a:pos x="1080221" y="17434"/>
              </a:cxn>
              <a:cxn ang="0">
                <a:pos x="1064125" y="33463"/>
              </a:cxn>
              <a:cxn ang="0">
                <a:pos x="975975" y="17434"/>
              </a:cxn>
              <a:cxn ang="0">
                <a:pos x="1012002" y="17434"/>
              </a:cxn>
              <a:cxn ang="0">
                <a:pos x="923852" y="33463"/>
              </a:cxn>
              <a:cxn ang="0">
                <a:pos x="923852" y="17434"/>
              </a:cxn>
              <a:cxn ang="0">
                <a:pos x="907756" y="33463"/>
              </a:cxn>
              <a:cxn ang="0">
                <a:pos x="819606" y="17434"/>
              </a:cxn>
              <a:cxn ang="0">
                <a:pos x="855633" y="17434"/>
              </a:cxn>
              <a:cxn ang="0">
                <a:pos x="767483" y="33463"/>
              </a:cxn>
              <a:cxn ang="0">
                <a:pos x="767483" y="17434"/>
              </a:cxn>
              <a:cxn ang="0">
                <a:pos x="751387" y="33463"/>
              </a:cxn>
              <a:cxn ang="0">
                <a:pos x="663237" y="17434"/>
              </a:cxn>
              <a:cxn ang="0">
                <a:pos x="699264" y="17434"/>
              </a:cxn>
              <a:cxn ang="0">
                <a:pos x="611114" y="33463"/>
              </a:cxn>
              <a:cxn ang="0">
                <a:pos x="611114" y="17434"/>
              </a:cxn>
              <a:cxn ang="0">
                <a:pos x="595018" y="33463"/>
              </a:cxn>
              <a:cxn ang="0">
                <a:pos x="506868" y="17434"/>
              </a:cxn>
              <a:cxn ang="0">
                <a:pos x="542895" y="17434"/>
              </a:cxn>
              <a:cxn ang="0">
                <a:pos x="454745" y="33463"/>
              </a:cxn>
              <a:cxn ang="0">
                <a:pos x="454745" y="17434"/>
              </a:cxn>
              <a:cxn ang="0">
                <a:pos x="438649" y="33463"/>
              </a:cxn>
              <a:cxn ang="0">
                <a:pos x="350499" y="17434"/>
              </a:cxn>
              <a:cxn ang="0">
                <a:pos x="386526" y="17434"/>
              </a:cxn>
              <a:cxn ang="0">
                <a:pos x="298376" y="33463"/>
              </a:cxn>
              <a:cxn ang="0">
                <a:pos x="298376" y="17434"/>
              </a:cxn>
              <a:cxn ang="0">
                <a:pos x="282280" y="33463"/>
              </a:cxn>
              <a:cxn ang="0">
                <a:pos x="194130" y="17434"/>
              </a:cxn>
              <a:cxn ang="0">
                <a:pos x="230157" y="17434"/>
              </a:cxn>
              <a:cxn ang="0">
                <a:pos x="142007" y="33463"/>
              </a:cxn>
              <a:cxn ang="0">
                <a:pos x="142007" y="17434"/>
              </a:cxn>
              <a:cxn ang="0">
                <a:pos x="125908" y="33463"/>
              </a:cxn>
              <a:cxn ang="0">
                <a:pos x="37758" y="17434"/>
              </a:cxn>
              <a:cxn ang="0">
                <a:pos x="73785" y="17434"/>
              </a:cxn>
              <a:cxn ang="0">
                <a:pos x="1883717" y="0"/>
              </a:cxn>
              <a:cxn ang="0">
                <a:pos x="0" y="0"/>
              </a:cxn>
            </a:cxnLst>
            <a:pathLst>
              <a:path w="1882304" h="1239158">
                <a:moveTo>
                  <a:pt x="1808573" y="19575"/>
                </a:moveTo>
                <a:lnTo>
                  <a:pt x="1808573" y="37575"/>
                </a:lnTo>
                <a:lnTo>
                  <a:pt x="1844573" y="37575"/>
                </a:lnTo>
                <a:lnTo>
                  <a:pt x="1844573" y="19575"/>
                </a:lnTo>
                <a:lnTo>
                  <a:pt x="1808573" y="19575"/>
                </a:lnTo>
                <a:close/>
                <a:moveTo>
                  <a:pt x="1756503" y="19575"/>
                </a:moveTo>
                <a:lnTo>
                  <a:pt x="1756503" y="37575"/>
                </a:lnTo>
                <a:lnTo>
                  <a:pt x="1792503" y="37575"/>
                </a:lnTo>
                <a:lnTo>
                  <a:pt x="1792503" y="19575"/>
                </a:lnTo>
                <a:lnTo>
                  <a:pt x="1756503" y="19575"/>
                </a:lnTo>
                <a:close/>
                <a:moveTo>
                  <a:pt x="1704419" y="19575"/>
                </a:moveTo>
                <a:lnTo>
                  <a:pt x="1704419" y="37575"/>
                </a:lnTo>
                <a:lnTo>
                  <a:pt x="1740419" y="37575"/>
                </a:lnTo>
                <a:lnTo>
                  <a:pt x="1740419" y="19575"/>
                </a:lnTo>
                <a:lnTo>
                  <a:pt x="1704419" y="19575"/>
                </a:lnTo>
                <a:close/>
                <a:moveTo>
                  <a:pt x="1652335" y="19575"/>
                </a:moveTo>
                <a:lnTo>
                  <a:pt x="1652335" y="37575"/>
                </a:lnTo>
                <a:lnTo>
                  <a:pt x="1688335" y="37575"/>
                </a:lnTo>
                <a:lnTo>
                  <a:pt x="1688335" y="19575"/>
                </a:lnTo>
                <a:lnTo>
                  <a:pt x="1652335" y="19575"/>
                </a:lnTo>
                <a:close/>
                <a:moveTo>
                  <a:pt x="1600251" y="19575"/>
                </a:moveTo>
                <a:lnTo>
                  <a:pt x="1600251" y="37575"/>
                </a:lnTo>
                <a:lnTo>
                  <a:pt x="1636251" y="37575"/>
                </a:lnTo>
                <a:lnTo>
                  <a:pt x="1636251" y="19575"/>
                </a:lnTo>
                <a:lnTo>
                  <a:pt x="1600251" y="19575"/>
                </a:lnTo>
                <a:close/>
                <a:moveTo>
                  <a:pt x="1548167" y="19575"/>
                </a:moveTo>
                <a:lnTo>
                  <a:pt x="1548167" y="37575"/>
                </a:lnTo>
                <a:lnTo>
                  <a:pt x="1584167" y="37575"/>
                </a:lnTo>
                <a:lnTo>
                  <a:pt x="1584167" y="19575"/>
                </a:lnTo>
                <a:lnTo>
                  <a:pt x="1548167" y="19575"/>
                </a:lnTo>
                <a:close/>
                <a:moveTo>
                  <a:pt x="1496083" y="19575"/>
                </a:moveTo>
                <a:lnTo>
                  <a:pt x="1496083" y="37575"/>
                </a:lnTo>
                <a:lnTo>
                  <a:pt x="1532083" y="37575"/>
                </a:lnTo>
                <a:lnTo>
                  <a:pt x="1532083" y="19575"/>
                </a:lnTo>
                <a:lnTo>
                  <a:pt x="1496083" y="19575"/>
                </a:lnTo>
                <a:close/>
                <a:moveTo>
                  <a:pt x="1443999" y="19575"/>
                </a:moveTo>
                <a:lnTo>
                  <a:pt x="1443999" y="37575"/>
                </a:lnTo>
                <a:lnTo>
                  <a:pt x="1479999" y="37575"/>
                </a:lnTo>
                <a:lnTo>
                  <a:pt x="1479999" y="19575"/>
                </a:lnTo>
                <a:lnTo>
                  <a:pt x="1443999" y="19575"/>
                </a:lnTo>
                <a:close/>
                <a:moveTo>
                  <a:pt x="1391915" y="19575"/>
                </a:moveTo>
                <a:lnTo>
                  <a:pt x="1391915" y="37575"/>
                </a:lnTo>
                <a:lnTo>
                  <a:pt x="1427915" y="37575"/>
                </a:lnTo>
                <a:lnTo>
                  <a:pt x="1427915" y="19575"/>
                </a:lnTo>
                <a:lnTo>
                  <a:pt x="1391915" y="19575"/>
                </a:lnTo>
                <a:close/>
                <a:moveTo>
                  <a:pt x="1339831" y="19575"/>
                </a:moveTo>
                <a:lnTo>
                  <a:pt x="1339831" y="37575"/>
                </a:lnTo>
                <a:lnTo>
                  <a:pt x="1375831" y="37575"/>
                </a:lnTo>
                <a:lnTo>
                  <a:pt x="1375831" y="19575"/>
                </a:lnTo>
                <a:lnTo>
                  <a:pt x="1339831" y="19575"/>
                </a:lnTo>
                <a:close/>
                <a:moveTo>
                  <a:pt x="1287747" y="19575"/>
                </a:moveTo>
                <a:lnTo>
                  <a:pt x="1287747" y="37575"/>
                </a:lnTo>
                <a:lnTo>
                  <a:pt x="1323747" y="37575"/>
                </a:lnTo>
                <a:lnTo>
                  <a:pt x="1323747" y="19575"/>
                </a:lnTo>
                <a:lnTo>
                  <a:pt x="1287747" y="19575"/>
                </a:lnTo>
                <a:close/>
                <a:moveTo>
                  <a:pt x="1235663" y="19575"/>
                </a:moveTo>
                <a:lnTo>
                  <a:pt x="1235663" y="37575"/>
                </a:lnTo>
                <a:lnTo>
                  <a:pt x="1271663" y="37575"/>
                </a:lnTo>
                <a:lnTo>
                  <a:pt x="1271663" y="19575"/>
                </a:lnTo>
                <a:lnTo>
                  <a:pt x="1235663" y="19575"/>
                </a:lnTo>
                <a:close/>
                <a:moveTo>
                  <a:pt x="1183579" y="19575"/>
                </a:moveTo>
                <a:lnTo>
                  <a:pt x="1183579" y="37575"/>
                </a:lnTo>
                <a:lnTo>
                  <a:pt x="1219579" y="37575"/>
                </a:lnTo>
                <a:lnTo>
                  <a:pt x="1219579" y="19575"/>
                </a:lnTo>
                <a:lnTo>
                  <a:pt x="1183579" y="19575"/>
                </a:lnTo>
                <a:close/>
                <a:moveTo>
                  <a:pt x="1131495" y="19575"/>
                </a:moveTo>
                <a:lnTo>
                  <a:pt x="1131495" y="37575"/>
                </a:lnTo>
                <a:lnTo>
                  <a:pt x="1167495" y="37575"/>
                </a:lnTo>
                <a:lnTo>
                  <a:pt x="1167495" y="19575"/>
                </a:lnTo>
                <a:lnTo>
                  <a:pt x="1131495" y="19575"/>
                </a:lnTo>
                <a:close/>
                <a:moveTo>
                  <a:pt x="1079411" y="19575"/>
                </a:moveTo>
                <a:lnTo>
                  <a:pt x="1079411" y="37575"/>
                </a:lnTo>
                <a:lnTo>
                  <a:pt x="1115411" y="37575"/>
                </a:lnTo>
                <a:lnTo>
                  <a:pt x="1115411" y="19575"/>
                </a:lnTo>
                <a:lnTo>
                  <a:pt x="1079411" y="19575"/>
                </a:lnTo>
                <a:close/>
                <a:moveTo>
                  <a:pt x="1027327" y="19575"/>
                </a:moveTo>
                <a:lnTo>
                  <a:pt x="1027327" y="37575"/>
                </a:lnTo>
                <a:lnTo>
                  <a:pt x="1063327" y="37575"/>
                </a:lnTo>
                <a:lnTo>
                  <a:pt x="1063327" y="19575"/>
                </a:lnTo>
                <a:lnTo>
                  <a:pt x="1027327" y="19575"/>
                </a:lnTo>
                <a:close/>
                <a:moveTo>
                  <a:pt x="975243" y="19575"/>
                </a:moveTo>
                <a:lnTo>
                  <a:pt x="975243" y="37575"/>
                </a:lnTo>
                <a:lnTo>
                  <a:pt x="1011243" y="37575"/>
                </a:lnTo>
                <a:lnTo>
                  <a:pt x="1011243" y="19575"/>
                </a:lnTo>
                <a:lnTo>
                  <a:pt x="975243" y="19575"/>
                </a:lnTo>
                <a:close/>
                <a:moveTo>
                  <a:pt x="923159" y="19575"/>
                </a:moveTo>
                <a:lnTo>
                  <a:pt x="923159" y="37575"/>
                </a:lnTo>
                <a:lnTo>
                  <a:pt x="959159" y="37575"/>
                </a:lnTo>
                <a:lnTo>
                  <a:pt x="959159" y="19575"/>
                </a:lnTo>
                <a:lnTo>
                  <a:pt x="923159" y="19575"/>
                </a:lnTo>
                <a:close/>
                <a:moveTo>
                  <a:pt x="871075" y="19575"/>
                </a:moveTo>
                <a:lnTo>
                  <a:pt x="871075" y="37575"/>
                </a:lnTo>
                <a:lnTo>
                  <a:pt x="907075" y="37575"/>
                </a:lnTo>
                <a:lnTo>
                  <a:pt x="907075" y="19575"/>
                </a:lnTo>
                <a:lnTo>
                  <a:pt x="871075" y="19575"/>
                </a:lnTo>
                <a:close/>
                <a:moveTo>
                  <a:pt x="818991" y="19575"/>
                </a:moveTo>
                <a:lnTo>
                  <a:pt x="818991" y="37575"/>
                </a:lnTo>
                <a:lnTo>
                  <a:pt x="854991" y="37575"/>
                </a:lnTo>
                <a:lnTo>
                  <a:pt x="854991" y="19575"/>
                </a:lnTo>
                <a:lnTo>
                  <a:pt x="818991" y="19575"/>
                </a:lnTo>
                <a:close/>
                <a:moveTo>
                  <a:pt x="766907" y="19575"/>
                </a:moveTo>
                <a:lnTo>
                  <a:pt x="766907" y="37575"/>
                </a:lnTo>
                <a:lnTo>
                  <a:pt x="802907" y="37575"/>
                </a:lnTo>
                <a:lnTo>
                  <a:pt x="802907" y="19575"/>
                </a:lnTo>
                <a:lnTo>
                  <a:pt x="766907" y="19575"/>
                </a:lnTo>
                <a:close/>
                <a:moveTo>
                  <a:pt x="714823" y="19575"/>
                </a:moveTo>
                <a:lnTo>
                  <a:pt x="714823" y="37575"/>
                </a:lnTo>
                <a:lnTo>
                  <a:pt x="750823" y="37575"/>
                </a:lnTo>
                <a:lnTo>
                  <a:pt x="750823" y="19575"/>
                </a:lnTo>
                <a:lnTo>
                  <a:pt x="714823" y="19575"/>
                </a:lnTo>
                <a:close/>
                <a:moveTo>
                  <a:pt x="662739" y="19575"/>
                </a:moveTo>
                <a:lnTo>
                  <a:pt x="662739" y="37575"/>
                </a:lnTo>
                <a:lnTo>
                  <a:pt x="698739" y="37575"/>
                </a:lnTo>
                <a:lnTo>
                  <a:pt x="698739" y="19575"/>
                </a:lnTo>
                <a:lnTo>
                  <a:pt x="662739" y="19575"/>
                </a:lnTo>
                <a:close/>
                <a:moveTo>
                  <a:pt x="610655" y="19575"/>
                </a:moveTo>
                <a:lnTo>
                  <a:pt x="610655" y="37575"/>
                </a:lnTo>
                <a:lnTo>
                  <a:pt x="646655" y="37575"/>
                </a:lnTo>
                <a:lnTo>
                  <a:pt x="646655" y="19575"/>
                </a:lnTo>
                <a:lnTo>
                  <a:pt x="610655" y="19575"/>
                </a:lnTo>
                <a:close/>
                <a:moveTo>
                  <a:pt x="558571" y="19575"/>
                </a:moveTo>
                <a:lnTo>
                  <a:pt x="558571" y="37575"/>
                </a:lnTo>
                <a:lnTo>
                  <a:pt x="594571" y="37575"/>
                </a:lnTo>
                <a:lnTo>
                  <a:pt x="594571" y="19575"/>
                </a:lnTo>
                <a:lnTo>
                  <a:pt x="558571" y="19575"/>
                </a:lnTo>
                <a:close/>
                <a:moveTo>
                  <a:pt x="506487" y="19575"/>
                </a:moveTo>
                <a:lnTo>
                  <a:pt x="506487" y="37575"/>
                </a:lnTo>
                <a:lnTo>
                  <a:pt x="542487" y="37575"/>
                </a:lnTo>
                <a:lnTo>
                  <a:pt x="542487" y="19575"/>
                </a:lnTo>
                <a:lnTo>
                  <a:pt x="506487" y="19575"/>
                </a:lnTo>
                <a:close/>
                <a:moveTo>
                  <a:pt x="454403" y="19575"/>
                </a:moveTo>
                <a:lnTo>
                  <a:pt x="454403" y="37575"/>
                </a:lnTo>
                <a:lnTo>
                  <a:pt x="490403" y="37575"/>
                </a:lnTo>
                <a:lnTo>
                  <a:pt x="490403" y="19575"/>
                </a:lnTo>
                <a:lnTo>
                  <a:pt x="454403" y="19575"/>
                </a:lnTo>
                <a:close/>
                <a:moveTo>
                  <a:pt x="402319" y="19575"/>
                </a:moveTo>
                <a:lnTo>
                  <a:pt x="402319" y="37575"/>
                </a:lnTo>
                <a:lnTo>
                  <a:pt x="438319" y="37575"/>
                </a:lnTo>
                <a:lnTo>
                  <a:pt x="438319" y="19575"/>
                </a:lnTo>
                <a:lnTo>
                  <a:pt x="402319" y="19575"/>
                </a:lnTo>
                <a:close/>
                <a:moveTo>
                  <a:pt x="350235" y="19575"/>
                </a:moveTo>
                <a:lnTo>
                  <a:pt x="350235" y="37575"/>
                </a:lnTo>
                <a:lnTo>
                  <a:pt x="386235" y="37575"/>
                </a:lnTo>
                <a:lnTo>
                  <a:pt x="386235" y="19575"/>
                </a:lnTo>
                <a:lnTo>
                  <a:pt x="350235" y="19575"/>
                </a:lnTo>
                <a:close/>
                <a:moveTo>
                  <a:pt x="298151" y="19575"/>
                </a:moveTo>
                <a:lnTo>
                  <a:pt x="298151" y="37575"/>
                </a:lnTo>
                <a:lnTo>
                  <a:pt x="334151" y="37575"/>
                </a:lnTo>
                <a:lnTo>
                  <a:pt x="334151" y="19575"/>
                </a:lnTo>
                <a:lnTo>
                  <a:pt x="298151" y="19575"/>
                </a:lnTo>
                <a:close/>
                <a:moveTo>
                  <a:pt x="246067" y="19575"/>
                </a:moveTo>
                <a:lnTo>
                  <a:pt x="246067" y="37575"/>
                </a:lnTo>
                <a:lnTo>
                  <a:pt x="282067" y="37575"/>
                </a:lnTo>
                <a:lnTo>
                  <a:pt x="282067" y="19575"/>
                </a:lnTo>
                <a:lnTo>
                  <a:pt x="246067" y="19575"/>
                </a:lnTo>
                <a:close/>
                <a:moveTo>
                  <a:pt x="193983" y="19575"/>
                </a:moveTo>
                <a:lnTo>
                  <a:pt x="193983" y="37575"/>
                </a:lnTo>
                <a:lnTo>
                  <a:pt x="229983" y="37575"/>
                </a:lnTo>
                <a:lnTo>
                  <a:pt x="229983" y="19575"/>
                </a:lnTo>
                <a:lnTo>
                  <a:pt x="193983" y="19575"/>
                </a:lnTo>
                <a:close/>
                <a:moveTo>
                  <a:pt x="141899" y="19575"/>
                </a:moveTo>
                <a:lnTo>
                  <a:pt x="141899" y="37575"/>
                </a:lnTo>
                <a:lnTo>
                  <a:pt x="177899" y="37575"/>
                </a:lnTo>
                <a:lnTo>
                  <a:pt x="177899" y="19575"/>
                </a:lnTo>
                <a:lnTo>
                  <a:pt x="141899" y="19575"/>
                </a:lnTo>
                <a:close/>
                <a:moveTo>
                  <a:pt x="89815" y="19575"/>
                </a:moveTo>
                <a:lnTo>
                  <a:pt x="89815" y="37575"/>
                </a:lnTo>
                <a:lnTo>
                  <a:pt x="125815" y="37575"/>
                </a:lnTo>
                <a:lnTo>
                  <a:pt x="125815" y="19575"/>
                </a:lnTo>
                <a:lnTo>
                  <a:pt x="89815" y="19575"/>
                </a:lnTo>
                <a:close/>
                <a:moveTo>
                  <a:pt x="37731" y="19575"/>
                </a:moveTo>
                <a:lnTo>
                  <a:pt x="37731" y="37575"/>
                </a:lnTo>
                <a:lnTo>
                  <a:pt x="73731" y="37575"/>
                </a:lnTo>
                <a:lnTo>
                  <a:pt x="73731" y="19575"/>
                </a:lnTo>
                <a:lnTo>
                  <a:pt x="37731" y="19575"/>
                </a:lnTo>
                <a:close/>
                <a:moveTo>
                  <a:pt x="0" y="0"/>
                </a:moveTo>
                <a:lnTo>
                  <a:pt x="1882304" y="0"/>
                </a:lnTo>
                <a:lnTo>
                  <a:pt x="1882304" y="1239158"/>
                </a:lnTo>
                <a:lnTo>
                  <a:pt x="0" y="1239158"/>
                </a:lnTo>
                <a:lnTo>
                  <a:pt x="0" y="0"/>
                </a:lnTo>
                <a:close/>
              </a:path>
            </a:pathLst>
          </a:custGeom>
          <a:solidFill>
            <a:srgbClr val="8BCB45">
              <a:alpha val="100000"/>
            </a:srgbClr>
          </a:solidFill>
          <a:ln w="9525">
            <a:noFill/>
          </a:ln>
        </p:spPr>
        <p:txBody>
          <a:bodyPr/>
          <a:p>
            <a:endParaRPr lang="zh-CN" altLang="en-US"/>
          </a:p>
        </p:txBody>
      </p:sp>
      <p:sp>
        <p:nvSpPr>
          <p:cNvPr id="3076" name="MH_Other_2"/>
          <p:cNvSpPr/>
          <p:nvPr/>
        </p:nvSpPr>
        <p:spPr>
          <a:xfrm rot="1016975">
            <a:off x="2684780" y="2187575"/>
            <a:ext cx="1882775" cy="1068705"/>
          </a:xfrm>
          <a:custGeom>
            <a:avLst/>
            <a:gdLst/>
            <a:ahLst/>
            <a:cxnLst>
              <a:cxn ang="0">
                <a:pos x="1845959" y="24083"/>
              </a:cxn>
              <a:cxn ang="0">
                <a:pos x="1757823" y="12546"/>
              </a:cxn>
              <a:cxn ang="0">
                <a:pos x="1793850" y="12546"/>
              </a:cxn>
              <a:cxn ang="0">
                <a:pos x="1705699" y="24083"/>
              </a:cxn>
              <a:cxn ang="0">
                <a:pos x="1705699" y="12546"/>
              </a:cxn>
              <a:cxn ang="0">
                <a:pos x="1689603" y="24083"/>
              </a:cxn>
              <a:cxn ang="0">
                <a:pos x="1601453" y="12546"/>
              </a:cxn>
              <a:cxn ang="0">
                <a:pos x="1637480" y="12546"/>
              </a:cxn>
              <a:cxn ang="0">
                <a:pos x="1549329" y="24083"/>
              </a:cxn>
              <a:cxn ang="0">
                <a:pos x="1549329" y="12546"/>
              </a:cxn>
              <a:cxn ang="0">
                <a:pos x="1533233" y="24083"/>
              </a:cxn>
              <a:cxn ang="0">
                <a:pos x="1445083" y="12546"/>
              </a:cxn>
              <a:cxn ang="0">
                <a:pos x="1481110" y="12546"/>
              </a:cxn>
              <a:cxn ang="0">
                <a:pos x="1392959" y="24083"/>
              </a:cxn>
              <a:cxn ang="0">
                <a:pos x="1392959" y="12546"/>
              </a:cxn>
              <a:cxn ang="0">
                <a:pos x="1376863" y="24083"/>
              </a:cxn>
              <a:cxn ang="0">
                <a:pos x="1288713" y="12546"/>
              </a:cxn>
              <a:cxn ang="0">
                <a:pos x="1324740" y="12546"/>
              </a:cxn>
              <a:cxn ang="0">
                <a:pos x="1236590" y="24083"/>
              </a:cxn>
              <a:cxn ang="0">
                <a:pos x="1236590" y="12546"/>
              </a:cxn>
              <a:cxn ang="0">
                <a:pos x="1220494" y="24083"/>
              </a:cxn>
              <a:cxn ang="0">
                <a:pos x="1132344" y="12546"/>
              </a:cxn>
              <a:cxn ang="0">
                <a:pos x="1168371" y="12546"/>
              </a:cxn>
              <a:cxn ang="0">
                <a:pos x="1080221" y="24083"/>
              </a:cxn>
              <a:cxn ang="0">
                <a:pos x="1080221" y="12546"/>
              </a:cxn>
              <a:cxn ang="0">
                <a:pos x="1064125" y="24083"/>
              </a:cxn>
              <a:cxn ang="0">
                <a:pos x="975975" y="12546"/>
              </a:cxn>
              <a:cxn ang="0">
                <a:pos x="1012002" y="12546"/>
              </a:cxn>
              <a:cxn ang="0">
                <a:pos x="923852" y="24083"/>
              </a:cxn>
              <a:cxn ang="0">
                <a:pos x="923852" y="12546"/>
              </a:cxn>
              <a:cxn ang="0">
                <a:pos x="907756" y="24083"/>
              </a:cxn>
              <a:cxn ang="0">
                <a:pos x="819606" y="12546"/>
              </a:cxn>
              <a:cxn ang="0">
                <a:pos x="855633" y="12546"/>
              </a:cxn>
              <a:cxn ang="0">
                <a:pos x="767483" y="24083"/>
              </a:cxn>
              <a:cxn ang="0">
                <a:pos x="767483" y="12546"/>
              </a:cxn>
              <a:cxn ang="0">
                <a:pos x="751387" y="24083"/>
              </a:cxn>
              <a:cxn ang="0">
                <a:pos x="663237" y="12546"/>
              </a:cxn>
              <a:cxn ang="0">
                <a:pos x="699264" y="12546"/>
              </a:cxn>
              <a:cxn ang="0">
                <a:pos x="611114" y="24083"/>
              </a:cxn>
              <a:cxn ang="0">
                <a:pos x="611114" y="12546"/>
              </a:cxn>
              <a:cxn ang="0">
                <a:pos x="595018" y="24083"/>
              </a:cxn>
              <a:cxn ang="0">
                <a:pos x="506868" y="12546"/>
              </a:cxn>
              <a:cxn ang="0">
                <a:pos x="542895" y="12546"/>
              </a:cxn>
              <a:cxn ang="0">
                <a:pos x="454745" y="24083"/>
              </a:cxn>
              <a:cxn ang="0">
                <a:pos x="454745" y="12546"/>
              </a:cxn>
              <a:cxn ang="0">
                <a:pos x="438649" y="24083"/>
              </a:cxn>
              <a:cxn ang="0">
                <a:pos x="350499" y="12546"/>
              </a:cxn>
              <a:cxn ang="0">
                <a:pos x="386526" y="12546"/>
              </a:cxn>
              <a:cxn ang="0">
                <a:pos x="298376" y="24083"/>
              </a:cxn>
              <a:cxn ang="0">
                <a:pos x="298376" y="12546"/>
              </a:cxn>
              <a:cxn ang="0">
                <a:pos x="282280" y="24083"/>
              </a:cxn>
              <a:cxn ang="0">
                <a:pos x="194130" y="12546"/>
              </a:cxn>
              <a:cxn ang="0">
                <a:pos x="230157" y="12546"/>
              </a:cxn>
              <a:cxn ang="0">
                <a:pos x="142007" y="24083"/>
              </a:cxn>
              <a:cxn ang="0">
                <a:pos x="142007" y="12546"/>
              </a:cxn>
              <a:cxn ang="0">
                <a:pos x="125908" y="24083"/>
              </a:cxn>
              <a:cxn ang="0">
                <a:pos x="37758" y="12546"/>
              </a:cxn>
              <a:cxn ang="0">
                <a:pos x="73785" y="12546"/>
              </a:cxn>
              <a:cxn ang="0">
                <a:pos x="1883717" y="0"/>
              </a:cxn>
              <a:cxn ang="0">
                <a:pos x="0" y="0"/>
              </a:cxn>
            </a:cxnLst>
            <a:pathLst>
              <a:path w="1882304" h="1239158">
                <a:moveTo>
                  <a:pt x="1808573" y="19575"/>
                </a:moveTo>
                <a:lnTo>
                  <a:pt x="1808573" y="37575"/>
                </a:lnTo>
                <a:lnTo>
                  <a:pt x="1844573" y="37575"/>
                </a:lnTo>
                <a:lnTo>
                  <a:pt x="1844573" y="19575"/>
                </a:lnTo>
                <a:lnTo>
                  <a:pt x="1808573" y="19575"/>
                </a:lnTo>
                <a:close/>
                <a:moveTo>
                  <a:pt x="1756503" y="19575"/>
                </a:moveTo>
                <a:lnTo>
                  <a:pt x="1756503" y="37575"/>
                </a:lnTo>
                <a:lnTo>
                  <a:pt x="1792503" y="37575"/>
                </a:lnTo>
                <a:lnTo>
                  <a:pt x="1792503" y="19575"/>
                </a:lnTo>
                <a:lnTo>
                  <a:pt x="1756503" y="19575"/>
                </a:lnTo>
                <a:close/>
                <a:moveTo>
                  <a:pt x="1704419" y="19575"/>
                </a:moveTo>
                <a:lnTo>
                  <a:pt x="1704419" y="37575"/>
                </a:lnTo>
                <a:lnTo>
                  <a:pt x="1740419" y="37575"/>
                </a:lnTo>
                <a:lnTo>
                  <a:pt x="1740419" y="19575"/>
                </a:lnTo>
                <a:lnTo>
                  <a:pt x="1704419" y="19575"/>
                </a:lnTo>
                <a:close/>
                <a:moveTo>
                  <a:pt x="1652335" y="19575"/>
                </a:moveTo>
                <a:lnTo>
                  <a:pt x="1652335" y="37575"/>
                </a:lnTo>
                <a:lnTo>
                  <a:pt x="1688335" y="37575"/>
                </a:lnTo>
                <a:lnTo>
                  <a:pt x="1688335" y="19575"/>
                </a:lnTo>
                <a:lnTo>
                  <a:pt x="1652335" y="19575"/>
                </a:lnTo>
                <a:close/>
                <a:moveTo>
                  <a:pt x="1600251" y="19575"/>
                </a:moveTo>
                <a:lnTo>
                  <a:pt x="1600251" y="37575"/>
                </a:lnTo>
                <a:lnTo>
                  <a:pt x="1636251" y="37575"/>
                </a:lnTo>
                <a:lnTo>
                  <a:pt x="1636251" y="19575"/>
                </a:lnTo>
                <a:lnTo>
                  <a:pt x="1600251" y="19575"/>
                </a:lnTo>
                <a:close/>
                <a:moveTo>
                  <a:pt x="1548167" y="19575"/>
                </a:moveTo>
                <a:lnTo>
                  <a:pt x="1548167" y="37575"/>
                </a:lnTo>
                <a:lnTo>
                  <a:pt x="1584167" y="37575"/>
                </a:lnTo>
                <a:lnTo>
                  <a:pt x="1584167" y="19575"/>
                </a:lnTo>
                <a:lnTo>
                  <a:pt x="1548167" y="19575"/>
                </a:lnTo>
                <a:close/>
                <a:moveTo>
                  <a:pt x="1496083" y="19575"/>
                </a:moveTo>
                <a:lnTo>
                  <a:pt x="1496083" y="37575"/>
                </a:lnTo>
                <a:lnTo>
                  <a:pt x="1532083" y="37575"/>
                </a:lnTo>
                <a:lnTo>
                  <a:pt x="1532083" y="19575"/>
                </a:lnTo>
                <a:lnTo>
                  <a:pt x="1496083" y="19575"/>
                </a:lnTo>
                <a:close/>
                <a:moveTo>
                  <a:pt x="1443999" y="19575"/>
                </a:moveTo>
                <a:lnTo>
                  <a:pt x="1443999" y="37575"/>
                </a:lnTo>
                <a:lnTo>
                  <a:pt x="1479999" y="37575"/>
                </a:lnTo>
                <a:lnTo>
                  <a:pt x="1479999" y="19575"/>
                </a:lnTo>
                <a:lnTo>
                  <a:pt x="1443999" y="19575"/>
                </a:lnTo>
                <a:close/>
                <a:moveTo>
                  <a:pt x="1391915" y="19575"/>
                </a:moveTo>
                <a:lnTo>
                  <a:pt x="1391915" y="37575"/>
                </a:lnTo>
                <a:lnTo>
                  <a:pt x="1427915" y="37575"/>
                </a:lnTo>
                <a:lnTo>
                  <a:pt x="1427915" y="19575"/>
                </a:lnTo>
                <a:lnTo>
                  <a:pt x="1391915" y="19575"/>
                </a:lnTo>
                <a:close/>
                <a:moveTo>
                  <a:pt x="1339831" y="19575"/>
                </a:moveTo>
                <a:lnTo>
                  <a:pt x="1339831" y="37575"/>
                </a:lnTo>
                <a:lnTo>
                  <a:pt x="1375831" y="37575"/>
                </a:lnTo>
                <a:lnTo>
                  <a:pt x="1375831" y="19575"/>
                </a:lnTo>
                <a:lnTo>
                  <a:pt x="1339831" y="19575"/>
                </a:lnTo>
                <a:close/>
                <a:moveTo>
                  <a:pt x="1287747" y="19575"/>
                </a:moveTo>
                <a:lnTo>
                  <a:pt x="1287747" y="37575"/>
                </a:lnTo>
                <a:lnTo>
                  <a:pt x="1323747" y="37575"/>
                </a:lnTo>
                <a:lnTo>
                  <a:pt x="1323747" y="19575"/>
                </a:lnTo>
                <a:lnTo>
                  <a:pt x="1287747" y="19575"/>
                </a:lnTo>
                <a:close/>
                <a:moveTo>
                  <a:pt x="1235663" y="19575"/>
                </a:moveTo>
                <a:lnTo>
                  <a:pt x="1235663" y="37575"/>
                </a:lnTo>
                <a:lnTo>
                  <a:pt x="1271663" y="37575"/>
                </a:lnTo>
                <a:lnTo>
                  <a:pt x="1271663" y="19575"/>
                </a:lnTo>
                <a:lnTo>
                  <a:pt x="1235663" y="19575"/>
                </a:lnTo>
                <a:close/>
                <a:moveTo>
                  <a:pt x="1183579" y="19575"/>
                </a:moveTo>
                <a:lnTo>
                  <a:pt x="1183579" y="37575"/>
                </a:lnTo>
                <a:lnTo>
                  <a:pt x="1219579" y="37575"/>
                </a:lnTo>
                <a:lnTo>
                  <a:pt x="1219579" y="19575"/>
                </a:lnTo>
                <a:lnTo>
                  <a:pt x="1183579" y="19575"/>
                </a:lnTo>
                <a:close/>
                <a:moveTo>
                  <a:pt x="1131495" y="19575"/>
                </a:moveTo>
                <a:lnTo>
                  <a:pt x="1131495" y="37575"/>
                </a:lnTo>
                <a:lnTo>
                  <a:pt x="1167495" y="37575"/>
                </a:lnTo>
                <a:lnTo>
                  <a:pt x="1167495" y="19575"/>
                </a:lnTo>
                <a:lnTo>
                  <a:pt x="1131495" y="19575"/>
                </a:lnTo>
                <a:close/>
                <a:moveTo>
                  <a:pt x="1079411" y="19575"/>
                </a:moveTo>
                <a:lnTo>
                  <a:pt x="1079411" y="37575"/>
                </a:lnTo>
                <a:lnTo>
                  <a:pt x="1115411" y="37575"/>
                </a:lnTo>
                <a:lnTo>
                  <a:pt x="1115411" y="19575"/>
                </a:lnTo>
                <a:lnTo>
                  <a:pt x="1079411" y="19575"/>
                </a:lnTo>
                <a:close/>
                <a:moveTo>
                  <a:pt x="1027327" y="19575"/>
                </a:moveTo>
                <a:lnTo>
                  <a:pt x="1027327" y="37575"/>
                </a:lnTo>
                <a:lnTo>
                  <a:pt x="1063327" y="37575"/>
                </a:lnTo>
                <a:lnTo>
                  <a:pt x="1063327" y="19575"/>
                </a:lnTo>
                <a:lnTo>
                  <a:pt x="1027327" y="19575"/>
                </a:lnTo>
                <a:close/>
                <a:moveTo>
                  <a:pt x="975243" y="19575"/>
                </a:moveTo>
                <a:lnTo>
                  <a:pt x="975243" y="37575"/>
                </a:lnTo>
                <a:lnTo>
                  <a:pt x="1011243" y="37575"/>
                </a:lnTo>
                <a:lnTo>
                  <a:pt x="1011243" y="19575"/>
                </a:lnTo>
                <a:lnTo>
                  <a:pt x="975243" y="19575"/>
                </a:lnTo>
                <a:close/>
                <a:moveTo>
                  <a:pt x="923159" y="19575"/>
                </a:moveTo>
                <a:lnTo>
                  <a:pt x="923159" y="37575"/>
                </a:lnTo>
                <a:lnTo>
                  <a:pt x="959159" y="37575"/>
                </a:lnTo>
                <a:lnTo>
                  <a:pt x="959159" y="19575"/>
                </a:lnTo>
                <a:lnTo>
                  <a:pt x="923159" y="19575"/>
                </a:lnTo>
                <a:close/>
                <a:moveTo>
                  <a:pt x="871075" y="19575"/>
                </a:moveTo>
                <a:lnTo>
                  <a:pt x="871075" y="37575"/>
                </a:lnTo>
                <a:lnTo>
                  <a:pt x="907075" y="37575"/>
                </a:lnTo>
                <a:lnTo>
                  <a:pt x="907075" y="19575"/>
                </a:lnTo>
                <a:lnTo>
                  <a:pt x="871075" y="19575"/>
                </a:lnTo>
                <a:close/>
                <a:moveTo>
                  <a:pt x="818991" y="19575"/>
                </a:moveTo>
                <a:lnTo>
                  <a:pt x="818991" y="37575"/>
                </a:lnTo>
                <a:lnTo>
                  <a:pt x="854991" y="37575"/>
                </a:lnTo>
                <a:lnTo>
                  <a:pt x="854991" y="19575"/>
                </a:lnTo>
                <a:lnTo>
                  <a:pt x="818991" y="19575"/>
                </a:lnTo>
                <a:close/>
                <a:moveTo>
                  <a:pt x="766907" y="19575"/>
                </a:moveTo>
                <a:lnTo>
                  <a:pt x="766907" y="37575"/>
                </a:lnTo>
                <a:lnTo>
                  <a:pt x="802907" y="37575"/>
                </a:lnTo>
                <a:lnTo>
                  <a:pt x="802907" y="19575"/>
                </a:lnTo>
                <a:lnTo>
                  <a:pt x="766907" y="19575"/>
                </a:lnTo>
                <a:close/>
                <a:moveTo>
                  <a:pt x="714823" y="19575"/>
                </a:moveTo>
                <a:lnTo>
                  <a:pt x="714823" y="37575"/>
                </a:lnTo>
                <a:lnTo>
                  <a:pt x="750823" y="37575"/>
                </a:lnTo>
                <a:lnTo>
                  <a:pt x="750823" y="19575"/>
                </a:lnTo>
                <a:lnTo>
                  <a:pt x="714823" y="19575"/>
                </a:lnTo>
                <a:close/>
                <a:moveTo>
                  <a:pt x="662739" y="19575"/>
                </a:moveTo>
                <a:lnTo>
                  <a:pt x="662739" y="37575"/>
                </a:lnTo>
                <a:lnTo>
                  <a:pt x="698739" y="37575"/>
                </a:lnTo>
                <a:lnTo>
                  <a:pt x="698739" y="19575"/>
                </a:lnTo>
                <a:lnTo>
                  <a:pt x="662739" y="19575"/>
                </a:lnTo>
                <a:close/>
                <a:moveTo>
                  <a:pt x="610655" y="19575"/>
                </a:moveTo>
                <a:lnTo>
                  <a:pt x="610655" y="37575"/>
                </a:lnTo>
                <a:lnTo>
                  <a:pt x="646655" y="37575"/>
                </a:lnTo>
                <a:lnTo>
                  <a:pt x="646655" y="19575"/>
                </a:lnTo>
                <a:lnTo>
                  <a:pt x="610655" y="19575"/>
                </a:lnTo>
                <a:close/>
                <a:moveTo>
                  <a:pt x="558571" y="19575"/>
                </a:moveTo>
                <a:lnTo>
                  <a:pt x="558571" y="37575"/>
                </a:lnTo>
                <a:lnTo>
                  <a:pt x="594571" y="37575"/>
                </a:lnTo>
                <a:lnTo>
                  <a:pt x="594571" y="19575"/>
                </a:lnTo>
                <a:lnTo>
                  <a:pt x="558571" y="19575"/>
                </a:lnTo>
                <a:close/>
                <a:moveTo>
                  <a:pt x="506487" y="19575"/>
                </a:moveTo>
                <a:lnTo>
                  <a:pt x="506487" y="37575"/>
                </a:lnTo>
                <a:lnTo>
                  <a:pt x="542487" y="37575"/>
                </a:lnTo>
                <a:lnTo>
                  <a:pt x="542487" y="19575"/>
                </a:lnTo>
                <a:lnTo>
                  <a:pt x="506487" y="19575"/>
                </a:lnTo>
                <a:close/>
                <a:moveTo>
                  <a:pt x="454403" y="19575"/>
                </a:moveTo>
                <a:lnTo>
                  <a:pt x="454403" y="37575"/>
                </a:lnTo>
                <a:lnTo>
                  <a:pt x="490403" y="37575"/>
                </a:lnTo>
                <a:lnTo>
                  <a:pt x="490403" y="19575"/>
                </a:lnTo>
                <a:lnTo>
                  <a:pt x="454403" y="19575"/>
                </a:lnTo>
                <a:close/>
                <a:moveTo>
                  <a:pt x="402319" y="19575"/>
                </a:moveTo>
                <a:lnTo>
                  <a:pt x="402319" y="37575"/>
                </a:lnTo>
                <a:lnTo>
                  <a:pt x="438319" y="37575"/>
                </a:lnTo>
                <a:lnTo>
                  <a:pt x="438319" y="19575"/>
                </a:lnTo>
                <a:lnTo>
                  <a:pt x="402319" y="19575"/>
                </a:lnTo>
                <a:close/>
                <a:moveTo>
                  <a:pt x="350235" y="19575"/>
                </a:moveTo>
                <a:lnTo>
                  <a:pt x="350235" y="37575"/>
                </a:lnTo>
                <a:lnTo>
                  <a:pt x="386235" y="37575"/>
                </a:lnTo>
                <a:lnTo>
                  <a:pt x="386235" y="19575"/>
                </a:lnTo>
                <a:lnTo>
                  <a:pt x="350235" y="19575"/>
                </a:lnTo>
                <a:close/>
                <a:moveTo>
                  <a:pt x="298151" y="19575"/>
                </a:moveTo>
                <a:lnTo>
                  <a:pt x="298151" y="37575"/>
                </a:lnTo>
                <a:lnTo>
                  <a:pt x="334151" y="37575"/>
                </a:lnTo>
                <a:lnTo>
                  <a:pt x="334151" y="19575"/>
                </a:lnTo>
                <a:lnTo>
                  <a:pt x="298151" y="19575"/>
                </a:lnTo>
                <a:close/>
                <a:moveTo>
                  <a:pt x="246067" y="19575"/>
                </a:moveTo>
                <a:lnTo>
                  <a:pt x="246067" y="37575"/>
                </a:lnTo>
                <a:lnTo>
                  <a:pt x="282067" y="37575"/>
                </a:lnTo>
                <a:lnTo>
                  <a:pt x="282067" y="19575"/>
                </a:lnTo>
                <a:lnTo>
                  <a:pt x="246067" y="19575"/>
                </a:lnTo>
                <a:close/>
                <a:moveTo>
                  <a:pt x="193983" y="19575"/>
                </a:moveTo>
                <a:lnTo>
                  <a:pt x="193983" y="37575"/>
                </a:lnTo>
                <a:lnTo>
                  <a:pt x="229983" y="37575"/>
                </a:lnTo>
                <a:lnTo>
                  <a:pt x="229983" y="19575"/>
                </a:lnTo>
                <a:lnTo>
                  <a:pt x="193983" y="19575"/>
                </a:lnTo>
                <a:close/>
                <a:moveTo>
                  <a:pt x="141899" y="19575"/>
                </a:moveTo>
                <a:lnTo>
                  <a:pt x="141899" y="37575"/>
                </a:lnTo>
                <a:lnTo>
                  <a:pt x="177899" y="37575"/>
                </a:lnTo>
                <a:lnTo>
                  <a:pt x="177899" y="19575"/>
                </a:lnTo>
                <a:lnTo>
                  <a:pt x="141899" y="19575"/>
                </a:lnTo>
                <a:close/>
                <a:moveTo>
                  <a:pt x="89815" y="19575"/>
                </a:moveTo>
                <a:lnTo>
                  <a:pt x="89815" y="37575"/>
                </a:lnTo>
                <a:lnTo>
                  <a:pt x="125815" y="37575"/>
                </a:lnTo>
                <a:lnTo>
                  <a:pt x="125815" y="19575"/>
                </a:lnTo>
                <a:lnTo>
                  <a:pt x="89815" y="19575"/>
                </a:lnTo>
                <a:close/>
                <a:moveTo>
                  <a:pt x="37731" y="19575"/>
                </a:moveTo>
                <a:lnTo>
                  <a:pt x="37731" y="37575"/>
                </a:lnTo>
                <a:lnTo>
                  <a:pt x="73731" y="37575"/>
                </a:lnTo>
                <a:lnTo>
                  <a:pt x="73731" y="19575"/>
                </a:lnTo>
                <a:lnTo>
                  <a:pt x="37731" y="19575"/>
                </a:lnTo>
                <a:close/>
                <a:moveTo>
                  <a:pt x="0" y="0"/>
                </a:moveTo>
                <a:lnTo>
                  <a:pt x="1882304" y="0"/>
                </a:lnTo>
                <a:lnTo>
                  <a:pt x="1882304" y="1239158"/>
                </a:lnTo>
                <a:lnTo>
                  <a:pt x="0" y="1239158"/>
                </a:lnTo>
                <a:lnTo>
                  <a:pt x="0" y="0"/>
                </a:lnTo>
                <a:close/>
              </a:path>
            </a:pathLst>
          </a:custGeom>
          <a:solidFill>
            <a:srgbClr val="C0E399">
              <a:alpha val="100000"/>
            </a:srgbClr>
          </a:solidFill>
          <a:ln w="9525">
            <a:noFill/>
          </a:ln>
        </p:spPr>
        <p:txBody>
          <a:bodyPr/>
          <a:p>
            <a:endParaRPr lang="zh-CN" altLang="en-US"/>
          </a:p>
        </p:txBody>
      </p:sp>
      <p:sp>
        <p:nvSpPr>
          <p:cNvPr id="3077" name="MH_Other_3"/>
          <p:cNvSpPr/>
          <p:nvPr/>
        </p:nvSpPr>
        <p:spPr>
          <a:xfrm rot="558310">
            <a:off x="2751455" y="2887980"/>
            <a:ext cx="1908175" cy="582295"/>
          </a:xfrm>
          <a:custGeom>
            <a:avLst/>
            <a:gdLst/>
            <a:ahLst/>
            <a:cxnLst>
              <a:cxn ang="0">
                <a:pos x="46773" y="0"/>
              </a:cxn>
              <a:cxn ang="0">
                <a:pos x="1742278" y="5621"/>
              </a:cxn>
              <a:cxn ang="0">
                <a:pos x="1786127" y="528395"/>
              </a:cxn>
              <a:cxn ang="0">
                <a:pos x="844244" y="433165"/>
              </a:cxn>
              <a:cxn ang="0">
                <a:pos x="0" y="528395"/>
              </a:cxn>
              <a:cxn ang="0">
                <a:pos x="46773" y="0"/>
              </a:cxn>
            </a:cxnLst>
            <a:pathLst>
              <a:path w="1939924" h="596900">
                <a:moveTo>
                  <a:pt x="50800" y="0"/>
                </a:moveTo>
                <a:lnTo>
                  <a:pt x="1892299" y="6350"/>
                </a:lnTo>
                <a:lnTo>
                  <a:pt x="1939924" y="596900"/>
                </a:lnTo>
                <a:lnTo>
                  <a:pt x="916939" y="489324"/>
                </a:lnTo>
                <a:lnTo>
                  <a:pt x="0" y="596900"/>
                </a:lnTo>
                <a:lnTo>
                  <a:pt x="50800" y="0"/>
                </a:lnTo>
                <a:close/>
              </a:path>
            </a:pathLst>
          </a:custGeom>
          <a:gradFill rotWithShape="1">
            <a:gsLst>
              <a:gs pos="0">
                <a:srgbClr val="979A9C">
                  <a:alpha val="39998"/>
                </a:srgbClr>
              </a:gs>
              <a:gs pos="100000">
                <a:srgbClr val="7D8183">
                  <a:alpha val="100000"/>
                </a:srgbClr>
              </a:gs>
            </a:gsLst>
            <a:lin ang="16200000" scaled="1"/>
            <a:tileRect/>
          </a:gradFill>
          <a:ln w="9525">
            <a:noFill/>
          </a:ln>
        </p:spPr>
        <p:txBody>
          <a:bodyPr/>
          <a:p>
            <a:endParaRPr lang="zh-CN" altLang="en-US"/>
          </a:p>
        </p:txBody>
      </p:sp>
      <p:sp>
        <p:nvSpPr>
          <p:cNvPr id="3078" name="MH_SubTitle_1"/>
          <p:cNvSpPr/>
          <p:nvPr/>
        </p:nvSpPr>
        <p:spPr>
          <a:xfrm rot="558310">
            <a:off x="2322195" y="2186940"/>
            <a:ext cx="2606675" cy="1238250"/>
          </a:xfrm>
          <a:custGeom>
            <a:avLst/>
            <a:gdLst>
              <a:gd name="txL" fmla="*/ 0 w 1882304"/>
              <a:gd name="txT" fmla="*/ 0 h 1239158"/>
              <a:gd name="txR" fmla="*/ 1882304 w 1882304"/>
              <a:gd name="txB" fmla="*/ 1239158 h 1239158"/>
            </a:gdLst>
            <a:ahLst/>
            <a:cxnLst/>
            <a:rect l="txL" t="txT" r="txR" b="txB"/>
            <a:pathLst>
              <a:path w="1882304" h="1239158">
                <a:moveTo>
                  <a:pt x="1808573" y="19575"/>
                </a:moveTo>
                <a:lnTo>
                  <a:pt x="1808573" y="37575"/>
                </a:lnTo>
                <a:lnTo>
                  <a:pt x="1844573" y="37575"/>
                </a:lnTo>
                <a:lnTo>
                  <a:pt x="1844573" y="19575"/>
                </a:lnTo>
                <a:lnTo>
                  <a:pt x="1808573" y="19575"/>
                </a:lnTo>
                <a:close/>
                <a:moveTo>
                  <a:pt x="1756503" y="19575"/>
                </a:moveTo>
                <a:lnTo>
                  <a:pt x="1756503" y="37575"/>
                </a:lnTo>
                <a:lnTo>
                  <a:pt x="1792503" y="37575"/>
                </a:lnTo>
                <a:lnTo>
                  <a:pt x="1792503" y="19575"/>
                </a:lnTo>
                <a:lnTo>
                  <a:pt x="1756503" y="19575"/>
                </a:lnTo>
                <a:close/>
                <a:moveTo>
                  <a:pt x="1704419" y="19575"/>
                </a:moveTo>
                <a:lnTo>
                  <a:pt x="1704419" y="37575"/>
                </a:lnTo>
                <a:lnTo>
                  <a:pt x="1740419" y="37575"/>
                </a:lnTo>
                <a:lnTo>
                  <a:pt x="1740419" y="19575"/>
                </a:lnTo>
                <a:lnTo>
                  <a:pt x="1704419" y="19575"/>
                </a:lnTo>
                <a:close/>
                <a:moveTo>
                  <a:pt x="1652335" y="19575"/>
                </a:moveTo>
                <a:lnTo>
                  <a:pt x="1652335" y="37575"/>
                </a:lnTo>
                <a:lnTo>
                  <a:pt x="1688335" y="37575"/>
                </a:lnTo>
                <a:lnTo>
                  <a:pt x="1688335" y="19575"/>
                </a:lnTo>
                <a:lnTo>
                  <a:pt x="1652335" y="19575"/>
                </a:lnTo>
                <a:close/>
                <a:moveTo>
                  <a:pt x="1600251" y="19575"/>
                </a:moveTo>
                <a:lnTo>
                  <a:pt x="1600251" y="37575"/>
                </a:lnTo>
                <a:lnTo>
                  <a:pt x="1636251" y="37575"/>
                </a:lnTo>
                <a:lnTo>
                  <a:pt x="1636251" y="19575"/>
                </a:lnTo>
                <a:lnTo>
                  <a:pt x="1600251" y="19575"/>
                </a:lnTo>
                <a:close/>
                <a:moveTo>
                  <a:pt x="1548167" y="19575"/>
                </a:moveTo>
                <a:lnTo>
                  <a:pt x="1548167" y="37575"/>
                </a:lnTo>
                <a:lnTo>
                  <a:pt x="1584167" y="37575"/>
                </a:lnTo>
                <a:lnTo>
                  <a:pt x="1584167" y="19575"/>
                </a:lnTo>
                <a:lnTo>
                  <a:pt x="1548167" y="19575"/>
                </a:lnTo>
                <a:close/>
                <a:moveTo>
                  <a:pt x="1496083" y="19575"/>
                </a:moveTo>
                <a:lnTo>
                  <a:pt x="1496083" y="37575"/>
                </a:lnTo>
                <a:lnTo>
                  <a:pt x="1532083" y="37575"/>
                </a:lnTo>
                <a:lnTo>
                  <a:pt x="1532083" y="19575"/>
                </a:lnTo>
                <a:lnTo>
                  <a:pt x="1496083" y="19575"/>
                </a:lnTo>
                <a:close/>
                <a:moveTo>
                  <a:pt x="1443999" y="19575"/>
                </a:moveTo>
                <a:lnTo>
                  <a:pt x="1443999" y="37575"/>
                </a:lnTo>
                <a:lnTo>
                  <a:pt x="1479999" y="37575"/>
                </a:lnTo>
                <a:lnTo>
                  <a:pt x="1479999" y="19575"/>
                </a:lnTo>
                <a:lnTo>
                  <a:pt x="1443999" y="19575"/>
                </a:lnTo>
                <a:close/>
                <a:moveTo>
                  <a:pt x="1391915" y="19575"/>
                </a:moveTo>
                <a:lnTo>
                  <a:pt x="1391915" y="37575"/>
                </a:lnTo>
                <a:lnTo>
                  <a:pt x="1427915" y="37575"/>
                </a:lnTo>
                <a:lnTo>
                  <a:pt x="1427915" y="19575"/>
                </a:lnTo>
                <a:lnTo>
                  <a:pt x="1391915" y="19575"/>
                </a:lnTo>
                <a:close/>
                <a:moveTo>
                  <a:pt x="1339831" y="19575"/>
                </a:moveTo>
                <a:lnTo>
                  <a:pt x="1339831" y="37575"/>
                </a:lnTo>
                <a:lnTo>
                  <a:pt x="1375831" y="37575"/>
                </a:lnTo>
                <a:lnTo>
                  <a:pt x="1375831" y="19575"/>
                </a:lnTo>
                <a:lnTo>
                  <a:pt x="1339831" y="19575"/>
                </a:lnTo>
                <a:close/>
                <a:moveTo>
                  <a:pt x="1287747" y="19575"/>
                </a:moveTo>
                <a:lnTo>
                  <a:pt x="1287747" y="37575"/>
                </a:lnTo>
                <a:lnTo>
                  <a:pt x="1323747" y="37575"/>
                </a:lnTo>
                <a:lnTo>
                  <a:pt x="1323747" y="19575"/>
                </a:lnTo>
                <a:lnTo>
                  <a:pt x="1287747" y="19575"/>
                </a:lnTo>
                <a:close/>
                <a:moveTo>
                  <a:pt x="1235663" y="19575"/>
                </a:moveTo>
                <a:lnTo>
                  <a:pt x="1235663" y="37575"/>
                </a:lnTo>
                <a:lnTo>
                  <a:pt x="1271663" y="37575"/>
                </a:lnTo>
                <a:lnTo>
                  <a:pt x="1271663" y="19575"/>
                </a:lnTo>
                <a:lnTo>
                  <a:pt x="1235663" y="19575"/>
                </a:lnTo>
                <a:close/>
                <a:moveTo>
                  <a:pt x="1183579" y="19575"/>
                </a:moveTo>
                <a:lnTo>
                  <a:pt x="1183579" y="37575"/>
                </a:lnTo>
                <a:lnTo>
                  <a:pt x="1219579" y="37575"/>
                </a:lnTo>
                <a:lnTo>
                  <a:pt x="1219579" y="19575"/>
                </a:lnTo>
                <a:lnTo>
                  <a:pt x="1183579" y="19575"/>
                </a:lnTo>
                <a:close/>
                <a:moveTo>
                  <a:pt x="1131495" y="19575"/>
                </a:moveTo>
                <a:lnTo>
                  <a:pt x="1131495" y="37575"/>
                </a:lnTo>
                <a:lnTo>
                  <a:pt x="1167495" y="37575"/>
                </a:lnTo>
                <a:lnTo>
                  <a:pt x="1167495" y="19575"/>
                </a:lnTo>
                <a:lnTo>
                  <a:pt x="1131495" y="19575"/>
                </a:lnTo>
                <a:close/>
                <a:moveTo>
                  <a:pt x="1079411" y="19575"/>
                </a:moveTo>
                <a:lnTo>
                  <a:pt x="1079411" y="37575"/>
                </a:lnTo>
                <a:lnTo>
                  <a:pt x="1115411" y="37575"/>
                </a:lnTo>
                <a:lnTo>
                  <a:pt x="1115411" y="19575"/>
                </a:lnTo>
                <a:lnTo>
                  <a:pt x="1079411" y="19575"/>
                </a:lnTo>
                <a:close/>
                <a:moveTo>
                  <a:pt x="1027327" y="19575"/>
                </a:moveTo>
                <a:lnTo>
                  <a:pt x="1027327" y="37575"/>
                </a:lnTo>
                <a:lnTo>
                  <a:pt x="1063327" y="37575"/>
                </a:lnTo>
                <a:lnTo>
                  <a:pt x="1063327" y="19575"/>
                </a:lnTo>
                <a:lnTo>
                  <a:pt x="1027327" y="19575"/>
                </a:lnTo>
                <a:close/>
                <a:moveTo>
                  <a:pt x="975243" y="19575"/>
                </a:moveTo>
                <a:lnTo>
                  <a:pt x="975243" y="37575"/>
                </a:lnTo>
                <a:lnTo>
                  <a:pt x="1011243" y="37575"/>
                </a:lnTo>
                <a:lnTo>
                  <a:pt x="1011243" y="19575"/>
                </a:lnTo>
                <a:lnTo>
                  <a:pt x="975243" y="19575"/>
                </a:lnTo>
                <a:close/>
                <a:moveTo>
                  <a:pt x="923159" y="19575"/>
                </a:moveTo>
                <a:lnTo>
                  <a:pt x="923159" y="37575"/>
                </a:lnTo>
                <a:lnTo>
                  <a:pt x="959159" y="37575"/>
                </a:lnTo>
                <a:lnTo>
                  <a:pt x="959159" y="19575"/>
                </a:lnTo>
                <a:lnTo>
                  <a:pt x="923159" y="19575"/>
                </a:lnTo>
                <a:close/>
                <a:moveTo>
                  <a:pt x="871075" y="19575"/>
                </a:moveTo>
                <a:lnTo>
                  <a:pt x="871075" y="37575"/>
                </a:lnTo>
                <a:lnTo>
                  <a:pt x="907075" y="37575"/>
                </a:lnTo>
                <a:lnTo>
                  <a:pt x="907075" y="19575"/>
                </a:lnTo>
                <a:lnTo>
                  <a:pt x="871075" y="19575"/>
                </a:lnTo>
                <a:close/>
                <a:moveTo>
                  <a:pt x="818991" y="19575"/>
                </a:moveTo>
                <a:lnTo>
                  <a:pt x="818991" y="37575"/>
                </a:lnTo>
                <a:lnTo>
                  <a:pt x="854991" y="37575"/>
                </a:lnTo>
                <a:lnTo>
                  <a:pt x="854991" y="19575"/>
                </a:lnTo>
                <a:lnTo>
                  <a:pt x="818991" y="19575"/>
                </a:lnTo>
                <a:close/>
                <a:moveTo>
                  <a:pt x="766907" y="19575"/>
                </a:moveTo>
                <a:lnTo>
                  <a:pt x="766907" y="37575"/>
                </a:lnTo>
                <a:lnTo>
                  <a:pt x="802907" y="37575"/>
                </a:lnTo>
                <a:lnTo>
                  <a:pt x="802907" y="19575"/>
                </a:lnTo>
                <a:lnTo>
                  <a:pt x="766907" y="19575"/>
                </a:lnTo>
                <a:close/>
                <a:moveTo>
                  <a:pt x="714823" y="19575"/>
                </a:moveTo>
                <a:lnTo>
                  <a:pt x="714823" y="37575"/>
                </a:lnTo>
                <a:lnTo>
                  <a:pt x="750823" y="37575"/>
                </a:lnTo>
                <a:lnTo>
                  <a:pt x="750823" y="19575"/>
                </a:lnTo>
                <a:lnTo>
                  <a:pt x="714823" y="19575"/>
                </a:lnTo>
                <a:close/>
                <a:moveTo>
                  <a:pt x="662739" y="19575"/>
                </a:moveTo>
                <a:lnTo>
                  <a:pt x="662739" y="37575"/>
                </a:lnTo>
                <a:lnTo>
                  <a:pt x="698739" y="37575"/>
                </a:lnTo>
                <a:lnTo>
                  <a:pt x="698739" y="19575"/>
                </a:lnTo>
                <a:lnTo>
                  <a:pt x="662739" y="19575"/>
                </a:lnTo>
                <a:close/>
                <a:moveTo>
                  <a:pt x="610655" y="19575"/>
                </a:moveTo>
                <a:lnTo>
                  <a:pt x="610655" y="37575"/>
                </a:lnTo>
                <a:lnTo>
                  <a:pt x="646655" y="37575"/>
                </a:lnTo>
                <a:lnTo>
                  <a:pt x="646655" y="19575"/>
                </a:lnTo>
                <a:lnTo>
                  <a:pt x="610655" y="19575"/>
                </a:lnTo>
                <a:close/>
                <a:moveTo>
                  <a:pt x="558571" y="19575"/>
                </a:moveTo>
                <a:lnTo>
                  <a:pt x="558571" y="37575"/>
                </a:lnTo>
                <a:lnTo>
                  <a:pt x="594571" y="37575"/>
                </a:lnTo>
                <a:lnTo>
                  <a:pt x="594571" y="19575"/>
                </a:lnTo>
                <a:lnTo>
                  <a:pt x="558571" y="19575"/>
                </a:lnTo>
                <a:close/>
                <a:moveTo>
                  <a:pt x="506487" y="19575"/>
                </a:moveTo>
                <a:lnTo>
                  <a:pt x="506487" y="37575"/>
                </a:lnTo>
                <a:lnTo>
                  <a:pt x="542487" y="37575"/>
                </a:lnTo>
                <a:lnTo>
                  <a:pt x="542487" y="19575"/>
                </a:lnTo>
                <a:lnTo>
                  <a:pt x="506487" y="19575"/>
                </a:lnTo>
                <a:close/>
                <a:moveTo>
                  <a:pt x="454403" y="19575"/>
                </a:moveTo>
                <a:lnTo>
                  <a:pt x="454403" y="37575"/>
                </a:lnTo>
                <a:lnTo>
                  <a:pt x="490403" y="37575"/>
                </a:lnTo>
                <a:lnTo>
                  <a:pt x="490403" y="19575"/>
                </a:lnTo>
                <a:lnTo>
                  <a:pt x="454403" y="19575"/>
                </a:lnTo>
                <a:close/>
                <a:moveTo>
                  <a:pt x="402319" y="19575"/>
                </a:moveTo>
                <a:lnTo>
                  <a:pt x="402319" y="37575"/>
                </a:lnTo>
                <a:lnTo>
                  <a:pt x="438319" y="37575"/>
                </a:lnTo>
                <a:lnTo>
                  <a:pt x="438319" y="19575"/>
                </a:lnTo>
                <a:lnTo>
                  <a:pt x="402319" y="19575"/>
                </a:lnTo>
                <a:close/>
                <a:moveTo>
                  <a:pt x="350235" y="19575"/>
                </a:moveTo>
                <a:lnTo>
                  <a:pt x="350235" y="37575"/>
                </a:lnTo>
                <a:lnTo>
                  <a:pt x="386235" y="37575"/>
                </a:lnTo>
                <a:lnTo>
                  <a:pt x="386235" y="19575"/>
                </a:lnTo>
                <a:lnTo>
                  <a:pt x="350235" y="19575"/>
                </a:lnTo>
                <a:close/>
                <a:moveTo>
                  <a:pt x="298151" y="19575"/>
                </a:moveTo>
                <a:lnTo>
                  <a:pt x="298151" y="37575"/>
                </a:lnTo>
                <a:lnTo>
                  <a:pt x="334151" y="37575"/>
                </a:lnTo>
                <a:lnTo>
                  <a:pt x="334151" y="19575"/>
                </a:lnTo>
                <a:lnTo>
                  <a:pt x="298151" y="19575"/>
                </a:lnTo>
                <a:close/>
                <a:moveTo>
                  <a:pt x="246067" y="19575"/>
                </a:moveTo>
                <a:lnTo>
                  <a:pt x="246067" y="37575"/>
                </a:lnTo>
                <a:lnTo>
                  <a:pt x="282067" y="37575"/>
                </a:lnTo>
                <a:lnTo>
                  <a:pt x="282067" y="19575"/>
                </a:lnTo>
                <a:lnTo>
                  <a:pt x="246067" y="19575"/>
                </a:lnTo>
                <a:close/>
                <a:moveTo>
                  <a:pt x="193983" y="19575"/>
                </a:moveTo>
                <a:lnTo>
                  <a:pt x="193983" y="37575"/>
                </a:lnTo>
                <a:lnTo>
                  <a:pt x="229983" y="37575"/>
                </a:lnTo>
                <a:lnTo>
                  <a:pt x="229983" y="19575"/>
                </a:lnTo>
                <a:lnTo>
                  <a:pt x="193983" y="19575"/>
                </a:lnTo>
                <a:close/>
                <a:moveTo>
                  <a:pt x="141899" y="19575"/>
                </a:moveTo>
                <a:lnTo>
                  <a:pt x="141899" y="37575"/>
                </a:lnTo>
                <a:lnTo>
                  <a:pt x="177899" y="37575"/>
                </a:lnTo>
                <a:lnTo>
                  <a:pt x="177899" y="19575"/>
                </a:lnTo>
                <a:lnTo>
                  <a:pt x="141899" y="19575"/>
                </a:lnTo>
                <a:close/>
                <a:moveTo>
                  <a:pt x="89815" y="19575"/>
                </a:moveTo>
                <a:lnTo>
                  <a:pt x="89815" y="37575"/>
                </a:lnTo>
                <a:lnTo>
                  <a:pt x="125815" y="37575"/>
                </a:lnTo>
                <a:lnTo>
                  <a:pt x="125815" y="19575"/>
                </a:lnTo>
                <a:lnTo>
                  <a:pt x="89815" y="19575"/>
                </a:lnTo>
                <a:close/>
                <a:moveTo>
                  <a:pt x="37731" y="19575"/>
                </a:moveTo>
                <a:lnTo>
                  <a:pt x="37731" y="37575"/>
                </a:lnTo>
                <a:lnTo>
                  <a:pt x="73731" y="37575"/>
                </a:lnTo>
                <a:lnTo>
                  <a:pt x="73731" y="19575"/>
                </a:lnTo>
                <a:lnTo>
                  <a:pt x="37731" y="19575"/>
                </a:lnTo>
                <a:close/>
                <a:moveTo>
                  <a:pt x="0" y="0"/>
                </a:moveTo>
                <a:lnTo>
                  <a:pt x="1882304" y="0"/>
                </a:lnTo>
                <a:lnTo>
                  <a:pt x="1882304" y="1239158"/>
                </a:lnTo>
                <a:lnTo>
                  <a:pt x="0" y="1239158"/>
                </a:lnTo>
                <a:lnTo>
                  <a:pt x="0" y="0"/>
                </a:lnTo>
                <a:close/>
              </a:path>
            </a:pathLst>
          </a:custGeom>
          <a:solidFill>
            <a:srgbClr val="FFFFFF"/>
          </a:solidFill>
          <a:ln w="9525">
            <a:noFill/>
          </a:ln>
        </p:spPr>
        <p:txBody>
          <a:bodyPr anchor="ctr"/>
          <a:p>
            <a:pPr lvl="0" algn="l" eaLnBrk="1" hangingPunct="1">
              <a:lnSpc>
                <a:spcPct val="110000"/>
              </a:lnSpc>
            </a:pPr>
            <a:r>
              <a:rPr lang="pt-BR" altLang="zh-CN" sz="1600" dirty="0">
                <a:solidFill>
                  <a:srgbClr val="080808"/>
                </a:solidFill>
                <a:latin typeface="Calibri" panose="020F0502020204030204" charset="0"/>
                <a:ea typeface="微软雅黑" panose="020B0503020204020204" charset="-122"/>
              </a:rPr>
              <a:t>为大学生科技特派员提供正常的食宿、工作、生活条件，保证大学生科技特派员能顺利开展工作；</a:t>
            </a:r>
            <a:endParaRPr lang="pt-BR" altLang="zh-CN" sz="1600" dirty="0">
              <a:solidFill>
                <a:srgbClr val="080808"/>
              </a:solidFill>
              <a:latin typeface="Calibri" panose="020F0502020204030204" charset="0"/>
              <a:ea typeface="微软雅黑" panose="020B0503020204020204" charset="-122"/>
            </a:endParaRPr>
          </a:p>
        </p:txBody>
      </p:sp>
      <p:sp>
        <p:nvSpPr>
          <p:cNvPr id="3079" name="MH_Other_4"/>
          <p:cNvSpPr/>
          <p:nvPr/>
        </p:nvSpPr>
        <p:spPr>
          <a:xfrm rot="-790521">
            <a:off x="6089650" y="2135505"/>
            <a:ext cx="1881505" cy="1191895"/>
          </a:xfrm>
          <a:custGeom>
            <a:avLst/>
            <a:gdLst/>
            <a:ahLst/>
            <a:cxnLst>
              <a:cxn ang="0">
                <a:pos x="1841294" y="33463"/>
              </a:cxn>
              <a:cxn ang="0">
                <a:pos x="1753381" y="17434"/>
              </a:cxn>
              <a:cxn ang="0">
                <a:pos x="1789317" y="17434"/>
              </a:cxn>
              <a:cxn ang="0">
                <a:pos x="1701389" y="33463"/>
              </a:cxn>
              <a:cxn ang="0">
                <a:pos x="1701389" y="17434"/>
              </a:cxn>
              <a:cxn ang="0">
                <a:pos x="1685334" y="33463"/>
              </a:cxn>
              <a:cxn ang="0">
                <a:pos x="1597406" y="17434"/>
              </a:cxn>
              <a:cxn ang="0">
                <a:pos x="1633342" y="17434"/>
              </a:cxn>
              <a:cxn ang="0">
                <a:pos x="1545415" y="33463"/>
              </a:cxn>
              <a:cxn ang="0">
                <a:pos x="1545415" y="17434"/>
              </a:cxn>
              <a:cxn ang="0">
                <a:pos x="1529360" y="33463"/>
              </a:cxn>
              <a:cxn ang="0">
                <a:pos x="1441432" y="17434"/>
              </a:cxn>
              <a:cxn ang="0">
                <a:pos x="1477369" y="17434"/>
              </a:cxn>
              <a:cxn ang="0">
                <a:pos x="1389441" y="33463"/>
              </a:cxn>
              <a:cxn ang="0">
                <a:pos x="1389441" y="17434"/>
              </a:cxn>
              <a:cxn ang="0">
                <a:pos x="1373385" y="33463"/>
              </a:cxn>
              <a:cxn ang="0">
                <a:pos x="1285458" y="17434"/>
              </a:cxn>
              <a:cxn ang="0">
                <a:pos x="1321394" y="17434"/>
              </a:cxn>
              <a:cxn ang="0">
                <a:pos x="1233466" y="33463"/>
              </a:cxn>
              <a:cxn ang="0">
                <a:pos x="1233466" y="17434"/>
              </a:cxn>
              <a:cxn ang="0">
                <a:pos x="1217411" y="33463"/>
              </a:cxn>
              <a:cxn ang="0">
                <a:pos x="1129484" y="17434"/>
              </a:cxn>
              <a:cxn ang="0">
                <a:pos x="1165420" y="17434"/>
              </a:cxn>
              <a:cxn ang="0">
                <a:pos x="1077492" y="33463"/>
              </a:cxn>
              <a:cxn ang="0">
                <a:pos x="1077492" y="17434"/>
              </a:cxn>
              <a:cxn ang="0">
                <a:pos x="1061437" y="33463"/>
              </a:cxn>
              <a:cxn ang="0">
                <a:pos x="973509" y="17434"/>
              </a:cxn>
              <a:cxn ang="0">
                <a:pos x="1009445" y="17434"/>
              </a:cxn>
              <a:cxn ang="0">
                <a:pos x="921518" y="33463"/>
              </a:cxn>
              <a:cxn ang="0">
                <a:pos x="921518" y="17434"/>
              </a:cxn>
              <a:cxn ang="0">
                <a:pos x="905463" y="33463"/>
              </a:cxn>
              <a:cxn ang="0">
                <a:pos x="817535" y="17434"/>
              </a:cxn>
              <a:cxn ang="0">
                <a:pos x="853471" y="17434"/>
              </a:cxn>
              <a:cxn ang="0">
                <a:pos x="765544" y="33463"/>
              </a:cxn>
              <a:cxn ang="0">
                <a:pos x="765544" y="17434"/>
              </a:cxn>
              <a:cxn ang="0">
                <a:pos x="749488" y="33463"/>
              </a:cxn>
              <a:cxn ang="0">
                <a:pos x="661561" y="17434"/>
              </a:cxn>
              <a:cxn ang="0">
                <a:pos x="697497" y="17434"/>
              </a:cxn>
              <a:cxn ang="0">
                <a:pos x="609569" y="33463"/>
              </a:cxn>
              <a:cxn ang="0">
                <a:pos x="609569" y="17434"/>
              </a:cxn>
              <a:cxn ang="0">
                <a:pos x="593514" y="33463"/>
              </a:cxn>
              <a:cxn ang="0">
                <a:pos x="505587" y="17434"/>
              </a:cxn>
              <a:cxn ang="0">
                <a:pos x="541523" y="17434"/>
              </a:cxn>
              <a:cxn ang="0">
                <a:pos x="453596" y="33463"/>
              </a:cxn>
              <a:cxn ang="0">
                <a:pos x="453596" y="17434"/>
              </a:cxn>
              <a:cxn ang="0">
                <a:pos x="437539" y="33463"/>
              </a:cxn>
              <a:cxn ang="0">
                <a:pos x="349612" y="17434"/>
              </a:cxn>
              <a:cxn ang="0">
                <a:pos x="385548" y="17434"/>
              </a:cxn>
              <a:cxn ang="0">
                <a:pos x="297620" y="33463"/>
              </a:cxn>
              <a:cxn ang="0">
                <a:pos x="297620" y="17434"/>
              </a:cxn>
              <a:cxn ang="0">
                <a:pos x="281566" y="33463"/>
              </a:cxn>
              <a:cxn ang="0">
                <a:pos x="193638" y="17434"/>
              </a:cxn>
              <a:cxn ang="0">
                <a:pos x="229575" y="17434"/>
              </a:cxn>
              <a:cxn ang="0">
                <a:pos x="141647" y="33463"/>
              </a:cxn>
              <a:cxn ang="0">
                <a:pos x="141647" y="17434"/>
              </a:cxn>
              <a:cxn ang="0">
                <a:pos x="125590" y="33463"/>
              </a:cxn>
              <a:cxn ang="0">
                <a:pos x="37665" y="17434"/>
              </a:cxn>
              <a:cxn ang="0">
                <a:pos x="73599" y="17434"/>
              </a:cxn>
              <a:cxn ang="0">
                <a:pos x="1878958" y="0"/>
              </a:cxn>
              <a:cxn ang="0">
                <a:pos x="0" y="0"/>
              </a:cxn>
            </a:cxnLst>
            <a:pathLst>
              <a:path w="1882304" h="1239158">
                <a:moveTo>
                  <a:pt x="1808573" y="19575"/>
                </a:moveTo>
                <a:lnTo>
                  <a:pt x="1808573" y="37575"/>
                </a:lnTo>
                <a:lnTo>
                  <a:pt x="1844573" y="37575"/>
                </a:lnTo>
                <a:lnTo>
                  <a:pt x="1844573" y="19575"/>
                </a:lnTo>
                <a:lnTo>
                  <a:pt x="1808573" y="19575"/>
                </a:lnTo>
                <a:close/>
                <a:moveTo>
                  <a:pt x="1756503" y="19575"/>
                </a:moveTo>
                <a:lnTo>
                  <a:pt x="1756503" y="37575"/>
                </a:lnTo>
                <a:lnTo>
                  <a:pt x="1792503" y="37575"/>
                </a:lnTo>
                <a:lnTo>
                  <a:pt x="1792503" y="19575"/>
                </a:lnTo>
                <a:lnTo>
                  <a:pt x="1756503" y="19575"/>
                </a:lnTo>
                <a:close/>
                <a:moveTo>
                  <a:pt x="1704419" y="19575"/>
                </a:moveTo>
                <a:lnTo>
                  <a:pt x="1704419" y="37575"/>
                </a:lnTo>
                <a:lnTo>
                  <a:pt x="1740419" y="37575"/>
                </a:lnTo>
                <a:lnTo>
                  <a:pt x="1740419" y="19575"/>
                </a:lnTo>
                <a:lnTo>
                  <a:pt x="1704419" y="19575"/>
                </a:lnTo>
                <a:close/>
                <a:moveTo>
                  <a:pt x="1652335" y="19575"/>
                </a:moveTo>
                <a:lnTo>
                  <a:pt x="1652335" y="37575"/>
                </a:lnTo>
                <a:lnTo>
                  <a:pt x="1688335" y="37575"/>
                </a:lnTo>
                <a:lnTo>
                  <a:pt x="1688335" y="19575"/>
                </a:lnTo>
                <a:lnTo>
                  <a:pt x="1652335" y="19575"/>
                </a:lnTo>
                <a:close/>
                <a:moveTo>
                  <a:pt x="1600251" y="19575"/>
                </a:moveTo>
                <a:lnTo>
                  <a:pt x="1600251" y="37575"/>
                </a:lnTo>
                <a:lnTo>
                  <a:pt x="1636251" y="37575"/>
                </a:lnTo>
                <a:lnTo>
                  <a:pt x="1636251" y="19575"/>
                </a:lnTo>
                <a:lnTo>
                  <a:pt x="1600251" y="19575"/>
                </a:lnTo>
                <a:close/>
                <a:moveTo>
                  <a:pt x="1548167" y="19575"/>
                </a:moveTo>
                <a:lnTo>
                  <a:pt x="1548167" y="37575"/>
                </a:lnTo>
                <a:lnTo>
                  <a:pt x="1584167" y="37575"/>
                </a:lnTo>
                <a:lnTo>
                  <a:pt x="1584167" y="19575"/>
                </a:lnTo>
                <a:lnTo>
                  <a:pt x="1548167" y="19575"/>
                </a:lnTo>
                <a:close/>
                <a:moveTo>
                  <a:pt x="1496083" y="19575"/>
                </a:moveTo>
                <a:lnTo>
                  <a:pt x="1496083" y="37575"/>
                </a:lnTo>
                <a:lnTo>
                  <a:pt x="1532083" y="37575"/>
                </a:lnTo>
                <a:lnTo>
                  <a:pt x="1532083" y="19575"/>
                </a:lnTo>
                <a:lnTo>
                  <a:pt x="1496083" y="19575"/>
                </a:lnTo>
                <a:close/>
                <a:moveTo>
                  <a:pt x="1443999" y="19575"/>
                </a:moveTo>
                <a:lnTo>
                  <a:pt x="1443999" y="37575"/>
                </a:lnTo>
                <a:lnTo>
                  <a:pt x="1479999" y="37575"/>
                </a:lnTo>
                <a:lnTo>
                  <a:pt x="1479999" y="19575"/>
                </a:lnTo>
                <a:lnTo>
                  <a:pt x="1443999" y="19575"/>
                </a:lnTo>
                <a:close/>
                <a:moveTo>
                  <a:pt x="1391915" y="19575"/>
                </a:moveTo>
                <a:lnTo>
                  <a:pt x="1391915" y="37575"/>
                </a:lnTo>
                <a:lnTo>
                  <a:pt x="1427915" y="37575"/>
                </a:lnTo>
                <a:lnTo>
                  <a:pt x="1427915" y="19575"/>
                </a:lnTo>
                <a:lnTo>
                  <a:pt x="1391915" y="19575"/>
                </a:lnTo>
                <a:close/>
                <a:moveTo>
                  <a:pt x="1339831" y="19575"/>
                </a:moveTo>
                <a:lnTo>
                  <a:pt x="1339831" y="37575"/>
                </a:lnTo>
                <a:lnTo>
                  <a:pt x="1375831" y="37575"/>
                </a:lnTo>
                <a:lnTo>
                  <a:pt x="1375831" y="19575"/>
                </a:lnTo>
                <a:lnTo>
                  <a:pt x="1339831" y="19575"/>
                </a:lnTo>
                <a:close/>
                <a:moveTo>
                  <a:pt x="1287747" y="19575"/>
                </a:moveTo>
                <a:lnTo>
                  <a:pt x="1287747" y="37575"/>
                </a:lnTo>
                <a:lnTo>
                  <a:pt x="1323747" y="37575"/>
                </a:lnTo>
                <a:lnTo>
                  <a:pt x="1323747" y="19575"/>
                </a:lnTo>
                <a:lnTo>
                  <a:pt x="1287747" y="19575"/>
                </a:lnTo>
                <a:close/>
                <a:moveTo>
                  <a:pt x="1235663" y="19575"/>
                </a:moveTo>
                <a:lnTo>
                  <a:pt x="1235663" y="37575"/>
                </a:lnTo>
                <a:lnTo>
                  <a:pt x="1271663" y="37575"/>
                </a:lnTo>
                <a:lnTo>
                  <a:pt x="1271663" y="19575"/>
                </a:lnTo>
                <a:lnTo>
                  <a:pt x="1235663" y="19575"/>
                </a:lnTo>
                <a:close/>
                <a:moveTo>
                  <a:pt x="1183579" y="19575"/>
                </a:moveTo>
                <a:lnTo>
                  <a:pt x="1183579" y="37575"/>
                </a:lnTo>
                <a:lnTo>
                  <a:pt x="1219579" y="37575"/>
                </a:lnTo>
                <a:lnTo>
                  <a:pt x="1219579" y="19575"/>
                </a:lnTo>
                <a:lnTo>
                  <a:pt x="1183579" y="19575"/>
                </a:lnTo>
                <a:close/>
                <a:moveTo>
                  <a:pt x="1131495" y="19575"/>
                </a:moveTo>
                <a:lnTo>
                  <a:pt x="1131495" y="37575"/>
                </a:lnTo>
                <a:lnTo>
                  <a:pt x="1167495" y="37575"/>
                </a:lnTo>
                <a:lnTo>
                  <a:pt x="1167495" y="19575"/>
                </a:lnTo>
                <a:lnTo>
                  <a:pt x="1131495" y="19575"/>
                </a:lnTo>
                <a:close/>
                <a:moveTo>
                  <a:pt x="1079411" y="19575"/>
                </a:moveTo>
                <a:lnTo>
                  <a:pt x="1079411" y="37575"/>
                </a:lnTo>
                <a:lnTo>
                  <a:pt x="1115411" y="37575"/>
                </a:lnTo>
                <a:lnTo>
                  <a:pt x="1115411" y="19575"/>
                </a:lnTo>
                <a:lnTo>
                  <a:pt x="1079411" y="19575"/>
                </a:lnTo>
                <a:close/>
                <a:moveTo>
                  <a:pt x="1027327" y="19575"/>
                </a:moveTo>
                <a:lnTo>
                  <a:pt x="1027327" y="37575"/>
                </a:lnTo>
                <a:lnTo>
                  <a:pt x="1063327" y="37575"/>
                </a:lnTo>
                <a:lnTo>
                  <a:pt x="1063327" y="19575"/>
                </a:lnTo>
                <a:lnTo>
                  <a:pt x="1027327" y="19575"/>
                </a:lnTo>
                <a:close/>
                <a:moveTo>
                  <a:pt x="975243" y="19575"/>
                </a:moveTo>
                <a:lnTo>
                  <a:pt x="975243" y="37575"/>
                </a:lnTo>
                <a:lnTo>
                  <a:pt x="1011243" y="37575"/>
                </a:lnTo>
                <a:lnTo>
                  <a:pt x="1011243" y="19575"/>
                </a:lnTo>
                <a:lnTo>
                  <a:pt x="975243" y="19575"/>
                </a:lnTo>
                <a:close/>
                <a:moveTo>
                  <a:pt x="923159" y="19575"/>
                </a:moveTo>
                <a:lnTo>
                  <a:pt x="923159" y="37575"/>
                </a:lnTo>
                <a:lnTo>
                  <a:pt x="959159" y="37575"/>
                </a:lnTo>
                <a:lnTo>
                  <a:pt x="959159" y="19575"/>
                </a:lnTo>
                <a:lnTo>
                  <a:pt x="923159" y="19575"/>
                </a:lnTo>
                <a:close/>
                <a:moveTo>
                  <a:pt x="871075" y="19575"/>
                </a:moveTo>
                <a:lnTo>
                  <a:pt x="871075" y="37575"/>
                </a:lnTo>
                <a:lnTo>
                  <a:pt x="907075" y="37575"/>
                </a:lnTo>
                <a:lnTo>
                  <a:pt x="907075" y="19575"/>
                </a:lnTo>
                <a:lnTo>
                  <a:pt x="871075" y="19575"/>
                </a:lnTo>
                <a:close/>
                <a:moveTo>
                  <a:pt x="818991" y="19575"/>
                </a:moveTo>
                <a:lnTo>
                  <a:pt x="818991" y="37575"/>
                </a:lnTo>
                <a:lnTo>
                  <a:pt x="854991" y="37575"/>
                </a:lnTo>
                <a:lnTo>
                  <a:pt x="854991" y="19575"/>
                </a:lnTo>
                <a:lnTo>
                  <a:pt x="818991" y="19575"/>
                </a:lnTo>
                <a:close/>
                <a:moveTo>
                  <a:pt x="766907" y="19575"/>
                </a:moveTo>
                <a:lnTo>
                  <a:pt x="766907" y="37575"/>
                </a:lnTo>
                <a:lnTo>
                  <a:pt x="802907" y="37575"/>
                </a:lnTo>
                <a:lnTo>
                  <a:pt x="802907" y="19575"/>
                </a:lnTo>
                <a:lnTo>
                  <a:pt x="766907" y="19575"/>
                </a:lnTo>
                <a:close/>
                <a:moveTo>
                  <a:pt x="714823" y="19575"/>
                </a:moveTo>
                <a:lnTo>
                  <a:pt x="714823" y="37575"/>
                </a:lnTo>
                <a:lnTo>
                  <a:pt x="750823" y="37575"/>
                </a:lnTo>
                <a:lnTo>
                  <a:pt x="750823" y="19575"/>
                </a:lnTo>
                <a:lnTo>
                  <a:pt x="714823" y="19575"/>
                </a:lnTo>
                <a:close/>
                <a:moveTo>
                  <a:pt x="662739" y="19575"/>
                </a:moveTo>
                <a:lnTo>
                  <a:pt x="662739" y="37575"/>
                </a:lnTo>
                <a:lnTo>
                  <a:pt x="698739" y="37575"/>
                </a:lnTo>
                <a:lnTo>
                  <a:pt x="698739" y="19575"/>
                </a:lnTo>
                <a:lnTo>
                  <a:pt x="662739" y="19575"/>
                </a:lnTo>
                <a:close/>
                <a:moveTo>
                  <a:pt x="610655" y="19575"/>
                </a:moveTo>
                <a:lnTo>
                  <a:pt x="610655" y="37575"/>
                </a:lnTo>
                <a:lnTo>
                  <a:pt x="646655" y="37575"/>
                </a:lnTo>
                <a:lnTo>
                  <a:pt x="646655" y="19575"/>
                </a:lnTo>
                <a:lnTo>
                  <a:pt x="610655" y="19575"/>
                </a:lnTo>
                <a:close/>
                <a:moveTo>
                  <a:pt x="558571" y="19575"/>
                </a:moveTo>
                <a:lnTo>
                  <a:pt x="558571" y="37575"/>
                </a:lnTo>
                <a:lnTo>
                  <a:pt x="594571" y="37575"/>
                </a:lnTo>
                <a:lnTo>
                  <a:pt x="594571" y="19575"/>
                </a:lnTo>
                <a:lnTo>
                  <a:pt x="558571" y="19575"/>
                </a:lnTo>
                <a:close/>
                <a:moveTo>
                  <a:pt x="506487" y="19575"/>
                </a:moveTo>
                <a:lnTo>
                  <a:pt x="506487" y="37575"/>
                </a:lnTo>
                <a:lnTo>
                  <a:pt x="542487" y="37575"/>
                </a:lnTo>
                <a:lnTo>
                  <a:pt x="542487" y="19575"/>
                </a:lnTo>
                <a:lnTo>
                  <a:pt x="506487" y="19575"/>
                </a:lnTo>
                <a:close/>
                <a:moveTo>
                  <a:pt x="454403" y="19575"/>
                </a:moveTo>
                <a:lnTo>
                  <a:pt x="454403" y="37575"/>
                </a:lnTo>
                <a:lnTo>
                  <a:pt x="490403" y="37575"/>
                </a:lnTo>
                <a:lnTo>
                  <a:pt x="490403" y="19575"/>
                </a:lnTo>
                <a:lnTo>
                  <a:pt x="454403" y="19575"/>
                </a:lnTo>
                <a:close/>
                <a:moveTo>
                  <a:pt x="402319" y="19575"/>
                </a:moveTo>
                <a:lnTo>
                  <a:pt x="402319" y="37575"/>
                </a:lnTo>
                <a:lnTo>
                  <a:pt x="438319" y="37575"/>
                </a:lnTo>
                <a:lnTo>
                  <a:pt x="438319" y="19575"/>
                </a:lnTo>
                <a:lnTo>
                  <a:pt x="402319" y="19575"/>
                </a:lnTo>
                <a:close/>
                <a:moveTo>
                  <a:pt x="350235" y="19575"/>
                </a:moveTo>
                <a:lnTo>
                  <a:pt x="350235" y="37575"/>
                </a:lnTo>
                <a:lnTo>
                  <a:pt x="386235" y="37575"/>
                </a:lnTo>
                <a:lnTo>
                  <a:pt x="386235" y="19575"/>
                </a:lnTo>
                <a:lnTo>
                  <a:pt x="350235" y="19575"/>
                </a:lnTo>
                <a:close/>
                <a:moveTo>
                  <a:pt x="298151" y="19575"/>
                </a:moveTo>
                <a:lnTo>
                  <a:pt x="298151" y="37575"/>
                </a:lnTo>
                <a:lnTo>
                  <a:pt x="334151" y="37575"/>
                </a:lnTo>
                <a:lnTo>
                  <a:pt x="334151" y="19575"/>
                </a:lnTo>
                <a:lnTo>
                  <a:pt x="298151" y="19575"/>
                </a:lnTo>
                <a:close/>
                <a:moveTo>
                  <a:pt x="246067" y="19575"/>
                </a:moveTo>
                <a:lnTo>
                  <a:pt x="246067" y="37575"/>
                </a:lnTo>
                <a:lnTo>
                  <a:pt x="282067" y="37575"/>
                </a:lnTo>
                <a:lnTo>
                  <a:pt x="282067" y="19575"/>
                </a:lnTo>
                <a:lnTo>
                  <a:pt x="246067" y="19575"/>
                </a:lnTo>
                <a:close/>
                <a:moveTo>
                  <a:pt x="193983" y="19575"/>
                </a:moveTo>
                <a:lnTo>
                  <a:pt x="193983" y="37575"/>
                </a:lnTo>
                <a:lnTo>
                  <a:pt x="229983" y="37575"/>
                </a:lnTo>
                <a:lnTo>
                  <a:pt x="229983" y="19575"/>
                </a:lnTo>
                <a:lnTo>
                  <a:pt x="193983" y="19575"/>
                </a:lnTo>
                <a:close/>
                <a:moveTo>
                  <a:pt x="141899" y="19575"/>
                </a:moveTo>
                <a:lnTo>
                  <a:pt x="141899" y="37575"/>
                </a:lnTo>
                <a:lnTo>
                  <a:pt x="177899" y="37575"/>
                </a:lnTo>
                <a:lnTo>
                  <a:pt x="177899" y="19575"/>
                </a:lnTo>
                <a:lnTo>
                  <a:pt x="141899" y="19575"/>
                </a:lnTo>
                <a:close/>
                <a:moveTo>
                  <a:pt x="89815" y="19575"/>
                </a:moveTo>
                <a:lnTo>
                  <a:pt x="89815" y="37575"/>
                </a:lnTo>
                <a:lnTo>
                  <a:pt x="125815" y="37575"/>
                </a:lnTo>
                <a:lnTo>
                  <a:pt x="125815" y="19575"/>
                </a:lnTo>
                <a:lnTo>
                  <a:pt x="89815" y="19575"/>
                </a:lnTo>
                <a:close/>
                <a:moveTo>
                  <a:pt x="37731" y="19575"/>
                </a:moveTo>
                <a:lnTo>
                  <a:pt x="37731" y="37575"/>
                </a:lnTo>
                <a:lnTo>
                  <a:pt x="73731" y="37575"/>
                </a:lnTo>
                <a:lnTo>
                  <a:pt x="73731" y="19575"/>
                </a:lnTo>
                <a:lnTo>
                  <a:pt x="37731" y="19575"/>
                </a:lnTo>
                <a:close/>
                <a:moveTo>
                  <a:pt x="0" y="0"/>
                </a:moveTo>
                <a:lnTo>
                  <a:pt x="1882304" y="0"/>
                </a:lnTo>
                <a:lnTo>
                  <a:pt x="1882304" y="1239158"/>
                </a:lnTo>
                <a:lnTo>
                  <a:pt x="0" y="1239158"/>
                </a:lnTo>
                <a:lnTo>
                  <a:pt x="0" y="0"/>
                </a:lnTo>
                <a:close/>
              </a:path>
            </a:pathLst>
          </a:custGeom>
          <a:solidFill>
            <a:srgbClr val="01B0F1">
              <a:alpha val="100000"/>
            </a:srgbClr>
          </a:solidFill>
          <a:ln w="9525">
            <a:noFill/>
          </a:ln>
        </p:spPr>
        <p:txBody>
          <a:bodyPr/>
          <a:p>
            <a:endParaRPr lang="zh-CN" altLang="en-US"/>
          </a:p>
        </p:txBody>
      </p:sp>
      <p:sp>
        <p:nvSpPr>
          <p:cNvPr id="3080" name="MH_Other_5"/>
          <p:cNvSpPr/>
          <p:nvPr/>
        </p:nvSpPr>
        <p:spPr>
          <a:xfrm rot="1016975">
            <a:off x="5756275" y="2187575"/>
            <a:ext cx="1882775" cy="1068705"/>
          </a:xfrm>
          <a:custGeom>
            <a:avLst/>
            <a:gdLst/>
            <a:ahLst/>
            <a:cxnLst>
              <a:cxn ang="0">
                <a:pos x="1845959" y="24083"/>
              </a:cxn>
              <a:cxn ang="0">
                <a:pos x="1757823" y="12546"/>
              </a:cxn>
              <a:cxn ang="0">
                <a:pos x="1793850" y="12546"/>
              </a:cxn>
              <a:cxn ang="0">
                <a:pos x="1705699" y="24083"/>
              </a:cxn>
              <a:cxn ang="0">
                <a:pos x="1705699" y="12546"/>
              </a:cxn>
              <a:cxn ang="0">
                <a:pos x="1689603" y="24083"/>
              </a:cxn>
              <a:cxn ang="0">
                <a:pos x="1601453" y="12546"/>
              </a:cxn>
              <a:cxn ang="0">
                <a:pos x="1637480" y="12546"/>
              </a:cxn>
              <a:cxn ang="0">
                <a:pos x="1549329" y="24083"/>
              </a:cxn>
              <a:cxn ang="0">
                <a:pos x="1549329" y="12546"/>
              </a:cxn>
              <a:cxn ang="0">
                <a:pos x="1533233" y="24083"/>
              </a:cxn>
              <a:cxn ang="0">
                <a:pos x="1445083" y="12546"/>
              </a:cxn>
              <a:cxn ang="0">
                <a:pos x="1481110" y="12546"/>
              </a:cxn>
              <a:cxn ang="0">
                <a:pos x="1392959" y="24083"/>
              </a:cxn>
              <a:cxn ang="0">
                <a:pos x="1392959" y="12546"/>
              </a:cxn>
              <a:cxn ang="0">
                <a:pos x="1376863" y="24083"/>
              </a:cxn>
              <a:cxn ang="0">
                <a:pos x="1288713" y="12546"/>
              </a:cxn>
              <a:cxn ang="0">
                <a:pos x="1324740" y="12546"/>
              </a:cxn>
              <a:cxn ang="0">
                <a:pos x="1236590" y="24083"/>
              </a:cxn>
              <a:cxn ang="0">
                <a:pos x="1236590" y="12546"/>
              </a:cxn>
              <a:cxn ang="0">
                <a:pos x="1220494" y="24083"/>
              </a:cxn>
              <a:cxn ang="0">
                <a:pos x="1132344" y="12546"/>
              </a:cxn>
              <a:cxn ang="0">
                <a:pos x="1168371" y="12546"/>
              </a:cxn>
              <a:cxn ang="0">
                <a:pos x="1080221" y="24083"/>
              </a:cxn>
              <a:cxn ang="0">
                <a:pos x="1080221" y="12546"/>
              </a:cxn>
              <a:cxn ang="0">
                <a:pos x="1064125" y="24083"/>
              </a:cxn>
              <a:cxn ang="0">
                <a:pos x="975975" y="12546"/>
              </a:cxn>
              <a:cxn ang="0">
                <a:pos x="1012002" y="12546"/>
              </a:cxn>
              <a:cxn ang="0">
                <a:pos x="923852" y="24083"/>
              </a:cxn>
              <a:cxn ang="0">
                <a:pos x="923852" y="12546"/>
              </a:cxn>
              <a:cxn ang="0">
                <a:pos x="907756" y="24083"/>
              </a:cxn>
              <a:cxn ang="0">
                <a:pos x="819606" y="12546"/>
              </a:cxn>
              <a:cxn ang="0">
                <a:pos x="855633" y="12546"/>
              </a:cxn>
              <a:cxn ang="0">
                <a:pos x="767483" y="24083"/>
              </a:cxn>
              <a:cxn ang="0">
                <a:pos x="767483" y="12546"/>
              </a:cxn>
              <a:cxn ang="0">
                <a:pos x="751387" y="24083"/>
              </a:cxn>
              <a:cxn ang="0">
                <a:pos x="663237" y="12546"/>
              </a:cxn>
              <a:cxn ang="0">
                <a:pos x="699264" y="12546"/>
              </a:cxn>
              <a:cxn ang="0">
                <a:pos x="611114" y="24083"/>
              </a:cxn>
              <a:cxn ang="0">
                <a:pos x="611114" y="12546"/>
              </a:cxn>
              <a:cxn ang="0">
                <a:pos x="595018" y="24083"/>
              </a:cxn>
              <a:cxn ang="0">
                <a:pos x="506868" y="12546"/>
              </a:cxn>
              <a:cxn ang="0">
                <a:pos x="542895" y="12546"/>
              </a:cxn>
              <a:cxn ang="0">
                <a:pos x="454745" y="24083"/>
              </a:cxn>
              <a:cxn ang="0">
                <a:pos x="454745" y="12546"/>
              </a:cxn>
              <a:cxn ang="0">
                <a:pos x="438649" y="24083"/>
              </a:cxn>
              <a:cxn ang="0">
                <a:pos x="350499" y="12546"/>
              </a:cxn>
              <a:cxn ang="0">
                <a:pos x="386526" y="12546"/>
              </a:cxn>
              <a:cxn ang="0">
                <a:pos x="298376" y="24083"/>
              </a:cxn>
              <a:cxn ang="0">
                <a:pos x="298376" y="12546"/>
              </a:cxn>
              <a:cxn ang="0">
                <a:pos x="282280" y="24083"/>
              </a:cxn>
              <a:cxn ang="0">
                <a:pos x="194130" y="12546"/>
              </a:cxn>
              <a:cxn ang="0">
                <a:pos x="230157" y="12546"/>
              </a:cxn>
              <a:cxn ang="0">
                <a:pos x="142007" y="24083"/>
              </a:cxn>
              <a:cxn ang="0">
                <a:pos x="142007" y="12546"/>
              </a:cxn>
              <a:cxn ang="0">
                <a:pos x="125908" y="24083"/>
              </a:cxn>
              <a:cxn ang="0">
                <a:pos x="37758" y="12546"/>
              </a:cxn>
              <a:cxn ang="0">
                <a:pos x="73785" y="12546"/>
              </a:cxn>
              <a:cxn ang="0">
                <a:pos x="1883717" y="0"/>
              </a:cxn>
              <a:cxn ang="0">
                <a:pos x="0" y="0"/>
              </a:cxn>
            </a:cxnLst>
            <a:pathLst>
              <a:path w="1882304" h="1239158">
                <a:moveTo>
                  <a:pt x="1808573" y="19575"/>
                </a:moveTo>
                <a:lnTo>
                  <a:pt x="1808573" y="37575"/>
                </a:lnTo>
                <a:lnTo>
                  <a:pt x="1844573" y="37575"/>
                </a:lnTo>
                <a:lnTo>
                  <a:pt x="1844573" y="19575"/>
                </a:lnTo>
                <a:lnTo>
                  <a:pt x="1808573" y="19575"/>
                </a:lnTo>
                <a:close/>
                <a:moveTo>
                  <a:pt x="1756503" y="19575"/>
                </a:moveTo>
                <a:lnTo>
                  <a:pt x="1756503" y="37575"/>
                </a:lnTo>
                <a:lnTo>
                  <a:pt x="1792503" y="37575"/>
                </a:lnTo>
                <a:lnTo>
                  <a:pt x="1792503" y="19575"/>
                </a:lnTo>
                <a:lnTo>
                  <a:pt x="1756503" y="19575"/>
                </a:lnTo>
                <a:close/>
                <a:moveTo>
                  <a:pt x="1704419" y="19575"/>
                </a:moveTo>
                <a:lnTo>
                  <a:pt x="1704419" y="37575"/>
                </a:lnTo>
                <a:lnTo>
                  <a:pt x="1740419" y="37575"/>
                </a:lnTo>
                <a:lnTo>
                  <a:pt x="1740419" y="19575"/>
                </a:lnTo>
                <a:lnTo>
                  <a:pt x="1704419" y="19575"/>
                </a:lnTo>
                <a:close/>
                <a:moveTo>
                  <a:pt x="1652335" y="19575"/>
                </a:moveTo>
                <a:lnTo>
                  <a:pt x="1652335" y="37575"/>
                </a:lnTo>
                <a:lnTo>
                  <a:pt x="1688335" y="37575"/>
                </a:lnTo>
                <a:lnTo>
                  <a:pt x="1688335" y="19575"/>
                </a:lnTo>
                <a:lnTo>
                  <a:pt x="1652335" y="19575"/>
                </a:lnTo>
                <a:close/>
                <a:moveTo>
                  <a:pt x="1600251" y="19575"/>
                </a:moveTo>
                <a:lnTo>
                  <a:pt x="1600251" y="37575"/>
                </a:lnTo>
                <a:lnTo>
                  <a:pt x="1636251" y="37575"/>
                </a:lnTo>
                <a:lnTo>
                  <a:pt x="1636251" y="19575"/>
                </a:lnTo>
                <a:lnTo>
                  <a:pt x="1600251" y="19575"/>
                </a:lnTo>
                <a:close/>
                <a:moveTo>
                  <a:pt x="1548167" y="19575"/>
                </a:moveTo>
                <a:lnTo>
                  <a:pt x="1548167" y="37575"/>
                </a:lnTo>
                <a:lnTo>
                  <a:pt x="1584167" y="37575"/>
                </a:lnTo>
                <a:lnTo>
                  <a:pt x="1584167" y="19575"/>
                </a:lnTo>
                <a:lnTo>
                  <a:pt x="1548167" y="19575"/>
                </a:lnTo>
                <a:close/>
                <a:moveTo>
                  <a:pt x="1496083" y="19575"/>
                </a:moveTo>
                <a:lnTo>
                  <a:pt x="1496083" y="37575"/>
                </a:lnTo>
                <a:lnTo>
                  <a:pt x="1532083" y="37575"/>
                </a:lnTo>
                <a:lnTo>
                  <a:pt x="1532083" y="19575"/>
                </a:lnTo>
                <a:lnTo>
                  <a:pt x="1496083" y="19575"/>
                </a:lnTo>
                <a:close/>
                <a:moveTo>
                  <a:pt x="1443999" y="19575"/>
                </a:moveTo>
                <a:lnTo>
                  <a:pt x="1443999" y="37575"/>
                </a:lnTo>
                <a:lnTo>
                  <a:pt x="1479999" y="37575"/>
                </a:lnTo>
                <a:lnTo>
                  <a:pt x="1479999" y="19575"/>
                </a:lnTo>
                <a:lnTo>
                  <a:pt x="1443999" y="19575"/>
                </a:lnTo>
                <a:close/>
                <a:moveTo>
                  <a:pt x="1391915" y="19575"/>
                </a:moveTo>
                <a:lnTo>
                  <a:pt x="1391915" y="37575"/>
                </a:lnTo>
                <a:lnTo>
                  <a:pt x="1427915" y="37575"/>
                </a:lnTo>
                <a:lnTo>
                  <a:pt x="1427915" y="19575"/>
                </a:lnTo>
                <a:lnTo>
                  <a:pt x="1391915" y="19575"/>
                </a:lnTo>
                <a:close/>
                <a:moveTo>
                  <a:pt x="1339831" y="19575"/>
                </a:moveTo>
                <a:lnTo>
                  <a:pt x="1339831" y="37575"/>
                </a:lnTo>
                <a:lnTo>
                  <a:pt x="1375831" y="37575"/>
                </a:lnTo>
                <a:lnTo>
                  <a:pt x="1375831" y="19575"/>
                </a:lnTo>
                <a:lnTo>
                  <a:pt x="1339831" y="19575"/>
                </a:lnTo>
                <a:close/>
                <a:moveTo>
                  <a:pt x="1287747" y="19575"/>
                </a:moveTo>
                <a:lnTo>
                  <a:pt x="1287747" y="37575"/>
                </a:lnTo>
                <a:lnTo>
                  <a:pt x="1323747" y="37575"/>
                </a:lnTo>
                <a:lnTo>
                  <a:pt x="1323747" y="19575"/>
                </a:lnTo>
                <a:lnTo>
                  <a:pt x="1287747" y="19575"/>
                </a:lnTo>
                <a:close/>
                <a:moveTo>
                  <a:pt x="1235663" y="19575"/>
                </a:moveTo>
                <a:lnTo>
                  <a:pt x="1235663" y="37575"/>
                </a:lnTo>
                <a:lnTo>
                  <a:pt x="1271663" y="37575"/>
                </a:lnTo>
                <a:lnTo>
                  <a:pt x="1271663" y="19575"/>
                </a:lnTo>
                <a:lnTo>
                  <a:pt x="1235663" y="19575"/>
                </a:lnTo>
                <a:close/>
                <a:moveTo>
                  <a:pt x="1183579" y="19575"/>
                </a:moveTo>
                <a:lnTo>
                  <a:pt x="1183579" y="37575"/>
                </a:lnTo>
                <a:lnTo>
                  <a:pt x="1219579" y="37575"/>
                </a:lnTo>
                <a:lnTo>
                  <a:pt x="1219579" y="19575"/>
                </a:lnTo>
                <a:lnTo>
                  <a:pt x="1183579" y="19575"/>
                </a:lnTo>
                <a:close/>
                <a:moveTo>
                  <a:pt x="1131495" y="19575"/>
                </a:moveTo>
                <a:lnTo>
                  <a:pt x="1131495" y="37575"/>
                </a:lnTo>
                <a:lnTo>
                  <a:pt x="1167495" y="37575"/>
                </a:lnTo>
                <a:lnTo>
                  <a:pt x="1167495" y="19575"/>
                </a:lnTo>
                <a:lnTo>
                  <a:pt x="1131495" y="19575"/>
                </a:lnTo>
                <a:close/>
                <a:moveTo>
                  <a:pt x="1079411" y="19575"/>
                </a:moveTo>
                <a:lnTo>
                  <a:pt x="1079411" y="37575"/>
                </a:lnTo>
                <a:lnTo>
                  <a:pt x="1115411" y="37575"/>
                </a:lnTo>
                <a:lnTo>
                  <a:pt x="1115411" y="19575"/>
                </a:lnTo>
                <a:lnTo>
                  <a:pt x="1079411" y="19575"/>
                </a:lnTo>
                <a:close/>
                <a:moveTo>
                  <a:pt x="1027327" y="19575"/>
                </a:moveTo>
                <a:lnTo>
                  <a:pt x="1027327" y="37575"/>
                </a:lnTo>
                <a:lnTo>
                  <a:pt x="1063327" y="37575"/>
                </a:lnTo>
                <a:lnTo>
                  <a:pt x="1063327" y="19575"/>
                </a:lnTo>
                <a:lnTo>
                  <a:pt x="1027327" y="19575"/>
                </a:lnTo>
                <a:close/>
                <a:moveTo>
                  <a:pt x="975243" y="19575"/>
                </a:moveTo>
                <a:lnTo>
                  <a:pt x="975243" y="37575"/>
                </a:lnTo>
                <a:lnTo>
                  <a:pt x="1011243" y="37575"/>
                </a:lnTo>
                <a:lnTo>
                  <a:pt x="1011243" y="19575"/>
                </a:lnTo>
                <a:lnTo>
                  <a:pt x="975243" y="19575"/>
                </a:lnTo>
                <a:close/>
                <a:moveTo>
                  <a:pt x="923159" y="19575"/>
                </a:moveTo>
                <a:lnTo>
                  <a:pt x="923159" y="37575"/>
                </a:lnTo>
                <a:lnTo>
                  <a:pt x="959159" y="37575"/>
                </a:lnTo>
                <a:lnTo>
                  <a:pt x="959159" y="19575"/>
                </a:lnTo>
                <a:lnTo>
                  <a:pt x="923159" y="19575"/>
                </a:lnTo>
                <a:close/>
                <a:moveTo>
                  <a:pt x="871075" y="19575"/>
                </a:moveTo>
                <a:lnTo>
                  <a:pt x="871075" y="37575"/>
                </a:lnTo>
                <a:lnTo>
                  <a:pt x="907075" y="37575"/>
                </a:lnTo>
                <a:lnTo>
                  <a:pt x="907075" y="19575"/>
                </a:lnTo>
                <a:lnTo>
                  <a:pt x="871075" y="19575"/>
                </a:lnTo>
                <a:close/>
                <a:moveTo>
                  <a:pt x="818991" y="19575"/>
                </a:moveTo>
                <a:lnTo>
                  <a:pt x="818991" y="37575"/>
                </a:lnTo>
                <a:lnTo>
                  <a:pt x="854991" y="37575"/>
                </a:lnTo>
                <a:lnTo>
                  <a:pt x="854991" y="19575"/>
                </a:lnTo>
                <a:lnTo>
                  <a:pt x="818991" y="19575"/>
                </a:lnTo>
                <a:close/>
                <a:moveTo>
                  <a:pt x="766907" y="19575"/>
                </a:moveTo>
                <a:lnTo>
                  <a:pt x="766907" y="37575"/>
                </a:lnTo>
                <a:lnTo>
                  <a:pt x="802907" y="37575"/>
                </a:lnTo>
                <a:lnTo>
                  <a:pt x="802907" y="19575"/>
                </a:lnTo>
                <a:lnTo>
                  <a:pt x="766907" y="19575"/>
                </a:lnTo>
                <a:close/>
                <a:moveTo>
                  <a:pt x="714823" y="19575"/>
                </a:moveTo>
                <a:lnTo>
                  <a:pt x="714823" y="37575"/>
                </a:lnTo>
                <a:lnTo>
                  <a:pt x="750823" y="37575"/>
                </a:lnTo>
                <a:lnTo>
                  <a:pt x="750823" y="19575"/>
                </a:lnTo>
                <a:lnTo>
                  <a:pt x="714823" y="19575"/>
                </a:lnTo>
                <a:close/>
                <a:moveTo>
                  <a:pt x="662739" y="19575"/>
                </a:moveTo>
                <a:lnTo>
                  <a:pt x="662739" y="37575"/>
                </a:lnTo>
                <a:lnTo>
                  <a:pt x="698739" y="37575"/>
                </a:lnTo>
                <a:lnTo>
                  <a:pt x="698739" y="19575"/>
                </a:lnTo>
                <a:lnTo>
                  <a:pt x="662739" y="19575"/>
                </a:lnTo>
                <a:close/>
                <a:moveTo>
                  <a:pt x="610655" y="19575"/>
                </a:moveTo>
                <a:lnTo>
                  <a:pt x="610655" y="37575"/>
                </a:lnTo>
                <a:lnTo>
                  <a:pt x="646655" y="37575"/>
                </a:lnTo>
                <a:lnTo>
                  <a:pt x="646655" y="19575"/>
                </a:lnTo>
                <a:lnTo>
                  <a:pt x="610655" y="19575"/>
                </a:lnTo>
                <a:close/>
                <a:moveTo>
                  <a:pt x="558571" y="19575"/>
                </a:moveTo>
                <a:lnTo>
                  <a:pt x="558571" y="37575"/>
                </a:lnTo>
                <a:lnTo>
                  <a:pt x="594571" y="37575"/>
                </a:lnTo>
                <a:lnTo>
                  <a:pt x="594571" y="19575"/>
                </a:lnTo>
                <a:lnTo>
                  <a:pt x="558571" y="19575"/>
                </a:lnTo>
                <a:close/>
                <a:moveTo>
                  <a:pt x="506487" y="19575"/>
                </a:moveTo>
                <a:lnTo>
                  <a:pt x="506487" y="37575"/>
                </a:lnTo>
                <a:lnTo>
                  <a:pt x="542487" y="37575"/>
                </a:lnTo>
                <a:lnTo>
                  <a:pt x="542487" y="19575"/>
                </a:lnTo>
                <a:lnTo>
                  <a:pt x="506487" y="19575"/>
                </a:lnTo>
                <a:close/>
                <a:moveTo>
                  <a:pt x="454403" y="19575"/>
                </a:moveTo>
                <a:lnTo>
                  <a:pt x="454403" y="37575"/>
                </a:lnTo>
                <a:lnTo>
                  <a:pt x="490403" y="37575"/>
                </a:lnTo>
                <a:lnTo>
                  <a:pt x="490403" y="19575"/>
                </a:lnTo>
                <a:lnTo>
                  <a:pt x="454403" y="19575"/>
                </a:lnTo>
                <a:close/>
                <a:moveTo>
                  <a:pt x="402319" y="19575"/>
                </a:moveTo>
                <a:lnTo>
                  <a:pt x="402319" y="37575"/>
                </a:lnTo>
                <a:lnTo>
                  <a:pt x="438319" y="37575"/>
                </a:lnTo>
                <a:lnTo>
                  <a:pt x="438319" y="19575"/>
                </a:lnTo>
                <a:lnTo>
                  <a:pt x="402319" y="19575"/>
                </a:lnTo>
                <a:close/>
                <a:moveTo>
                  <a:pt x="350235" y="19575"/>
                </a:moveTo>
                <a:lnTo>
                  <a:pt x="350235" y="37575"/>
                </a:lnTo>
                <a:lnTo>
                  <a:pt x="386235" y="37575"/>
                </a:lnTo>
                <a:lnTo>
                  <a:pt x="386235" y="19575"/>
                </a:lnTo>
                <a:lnTo>
                  <a:pt x="350235" y="19575"/>
                </a:lnTo>
                <a:close/>
                <a:moveTo>
                  <a:pt x="298151" y="19575"/>
                </a:moveTo>
                <a:lnTo>
                  <a:pt x="298151" y="37575"/>
                </a:lnTo>
                <a:lnTo>
                  <a:pt x="334151" y="37575"/>
                </a:lnTo>
                <a:lnTo>
                  <a:pt x="334151" y="19575"/>
                </a:lnTo>
                <a:lnTo>
                  <a:pt x="298151" y="19575"/>
                </a:lnTo>
                <a:close/>
                <a:moveTo>
                  <a:pt x="246067" y="19575"/>
                </a:moveTo>
                <a:lnTo>
                  <a:pt x="246067" y="37575"/>
                </a:lnTo>
                <a:lnTo>
                  <a:pt x="282067" y="37575"/>
                </a:lnTo>
                <a:lnTo>
                  <a:pt x="282067" y="19575"/>
                </a:lnTo>
                <a:lnTo>
                  <a:pt x="246067" y="19575"/>
                </a:lnTo>
                <a:close/>
                <a:moveTo>
                  <a:pt x="193983" y="19575"/>
                </a:moveTo>
                <a:lnTo>
                  <a:pt x="193983" y="37575"/>
                </a:lnTo>
                <a:lnTo>
                  <a:pt x="229983" y="37575"/>
                </a:lnTo>
                <a:lnTo>
                  <a:pt x="229983" y="19575"/>
                </a:lnTo>
                <a:lnTo>
                  <a:pt x="193983" y="19575"/>
                </a:lnTo>
                <a:close/>
                <a:moveTo>
                  <a:pt x="141899" y="19575"/>
                </a:moveTo>
                <a:lnTo>
                  <a:pt x="141899" y="37575"/>
                </a:lnTo>
                <a:lnTo>
                  <a:pt x="177899" y="37575"/>
                </a:lnTo>
                <a:lnTo>
                  <a:pt x="177899" y="19575"/>
                </a:lnTo>
                <a:lnTo>
                  <a:pt x="141899" y="19575"/>
                </a:lnTo>
                <a:close/>
                <a:moveTo>
                  <a:pt x="89815" y="19575"/>
                </a:moveTo>
                <a:lnTo>
                  <a:pt x="89815" y="37575"/>
                </a:lnTo>
                <a:lnTo>
                  <a:pt x="125815" y="37575"/>
                </a:lnTo>
                <a:lnTo>
                  <a:pt x="125815" y="19575"/>
                </a:lnTo>
                <a:lnTo>
                  <a:pt x="89815" y="19575"/>
                </a:lnTo>
                <a:close/>
                <a:moveTo>
                  <a:pt x="37731" y="19575"/>
                </a:moveTo>
                <a:lnTo>
                  <a:pt x="37731" y="37575"/>
                </a:lnTo>
                <a:lnTo>
                  <a:pt x="73731" y="37575"/>
                </a:lnTo>
                <a:lnTo>
                  <a:pt x="73731" y="19575"/>
                </a:lnTo>
                <a:lnTo>
                  <a:pt x="37731" y="19575"/>
                </a:lnTo>
                <a:close/>
                <a:moveTo>
                  <a:pt x="0" y="0"/>
                </a:moveTo>
                <a:lnTo>
                  <a:pt x="1882304" y="0"/>
                </a:lnTo>
                <a:lnTo>
                  <a:pt x="1882304" y="1239158"/>
                </a:lnTo>
                <a:lnTo>
                  <a:pt x="0" y="1239158"/>
                </a:lnTo>
                <a:lnTo>
                  <a:pt x="0" y="0"/>
                </a:lnTo>
                <a:close/>
              </a:path>
            </a:pathLst>
          </a:custGeom>
          <a:solidFill>
            <a:srgbClr val="62D5FE">
              <a:alpha val="100000"/>
            </a:srgbClr>
          </a:solidFill>
          <a:ln w="9525">
            <a:noFill/>
          </a:ln>
        </p:spPr>
        <p:txBody>
          <a:bodyPr/>
          <a:p>
            <a:endParaRPr lang="zh-CN" altLang="en-US"/>
          </a:p>
        </p:txBody>
      </p:sp>
      <p:sp>
        <p:nvSpPr>
          <p:cNvPr id="3081" name="MH_Other_6"/>
          <p:cNvSpPr/>
          <p:nvPr/>
        </p:nvSpPr>
        <p:spPr>
          <a:xfrm rot="558310">
            <a:off x="5822950" y="2887980"/>
            <a:ext cx="1908175" cy="582295"/>
          </a:xfrm>
          <a:custGeom>
            <a:avLst/>
            <a:gdLst/>
            <a:ahLst/>
            <a:cxnLst>
              <a:cxn ang="0">
                <a:pos x="46773" y="0"/>
              </a:cxn>
              <a:cxn ang="0">
                <a:pos x="1742278" y="5621"/>
              </a:cxn>
              <a:cxn ang="0">
                <a:pos x="1786127" y="528395"/>
              </a:cxn>
              <a:cxn ang="0">
                <a:pos x="844244" y="433165"/>
              </a:cxn>
              <a:cxn ang="0">
                <a:pos x="0" y="528395"/>
              </a:cxn>
              <a:cxn ang="0">
                <a:pos x="46773" y="0"/>
              </a:cxn>
            </a:cxnLst>
            <a:pathLst>
              <a:path w="1939924" h="596900">
                <a:moveTo>
                  <a:pt x="50800" y="0"/>
                </a:moveTo>
                <a:lnTo>
                  <a:pt x="1892299" y="6350"/>
                </a:lnTo>
                <a:lnTo>
                  <a:pt x="1939924" y="596900"/>
                </a:lnTo>
                <a:lnTo>
                  <a:pt x="916939" y="489324"/>
                </a:lnTo>
                <a:lnTo>
                  <a:pt x="0" y="596900"/>
                </a:lnTo>
                <a:lnTo>
                  <a:pt x="50800" y="0"/>
                </a:lnTo>
                <a:close/>
              </a:path>
            </a:pathLst>
          </a:custGeom>
          <a:gradFill rotWithShape="1">
            <a:gsLst>
              <a:gs pos="0">
                <a:srgbClr val="979A9C">
                  <a:alpha val="39998"/>
                </a:srgbClr>
              </a:gs>
              <a:gs pos="100000">
                <a:srgbClr val="7D8183">
                  <a:alpha val="100000"/>
                </a:srgbClr>
              </a:gs>
            </a:gsLst>
            <a:lin ang="16200000" scaled="1"/>
            <a:tileRect/>
          </a:gradFill>
          <a:ln w="9525">
            <a:noFill/>
          </a:ln>
        </p:spPr>
        <p:txBody>
          <a:bodyPr/>
          <a:p>
            <a:endParaRPr lang="zh-CN" altLang="en-US"/>
          </a:p>
        </p:txBody>
      </p:sp>
      <p:sp>
        <p:nvSpPr>
          <p:cNvPr id="3082" name="MH_SubTitle_2"/>
          <p:cNvSpPr/>
          <p:nvPr/>
        </p:nvSpPr>
        <p:spPr>
          <a:xfrm rot="558310">
            <a:off x="5715000" y="2265680"/>
            <a:ext cx="3159760" cy="1238250"/>
          </a:xfrm>
          <a:custGeom>
            <a:avLst/>
            <a:gdLst>
              <a:gd name="txL" fmla="*/ 0 w 1882304"/>
              <a:gd name="txT" fmla="*/ 0 h 1239158"/>
              <a:gd name="txR" fmla="*/ 1882304 w 1882304"/>
              <a:gd name="txB" fmla="*/ 1239158 h 1239158"/>
            </a:gdLst>
            <a:ahLst/>
            <a:cxnLst/>
            <a:rect l="txL" t="txT" r="txR" b="txB"/>
            <a:pathLst>
              <a:path w="1882304" h="1239158">
                <a:moveTo>
                  <a:pt x="1808573" y="19575"/>
                </a:moveTo>
                <a:lnTo>
                  <a:pt x="1808573" y="37575"/>
                </a:lnTo>
                <a:lnTo>
                  <a:pt x="1844573" y="37575"/>
                </a:lnTo>
                <a:lnTo>
                  <a:pt x="1844573" y="19575"/>
                </a:lnTo>
                <a:lnTo>
                  <a:pt x="1808573" y="19575"/>
                </a:lnTo>
                <a:close/>
                <a:moveTo>
                  <a:pt x="1756503" y="19575"/>
                </a:moveTo>
                <a:lnTo>
                  <a:pt x="1756503" y="37575"/>
                </a:lnTo>
                <a:lnTo>
                  <a:pt x="1792503" y="37575"/>
                </a:lnTo>
                <a:lnTo>
                  <a:pt x="1792503" y="19575"/>
                </a:lnTo>
                <a:lnTo>
                  <a:pt x="1756503" y="19575"/>
                </a:lnTo>
                <a:close/>
                <a:moveTo>
                  <a:pt x="1704419" y="19575"/>
                </a:moveTo>
                <a:lnTo>
                  <a:pt x="1704419" y="37575"/>
                </a:lnTo>
                <a:lnTo>
                  <a:pt x="1740419" y="37575"/>
                </a:lnTo>
                <a:lnTo>
                  <a:pt x="1740419" y="19575"/>
                </a:lnTo>
                <a:lnTo>
                  <a:pt x="1704419" y="19575"/>
                </a:lnTo>
                <a:close/>
                <a:moveTo>
                  <a:pt x="1652335" y="19575"/>
                </a:moveTo>
                <a:lnTo>
                  <a:pt x="1652335" y="37575"/>
                </a:lnTo>
                <a:lnTo>
                  <a:pt x="1688335" y="37575"/>
                </a:lnTo>
                <a:lnTo>
                  <a:pt x="1688335" y="19575"/>
                </a:lnTo>
                <a:lnTo>
                  <a:pt x="1652335" y="19575"/>
                </a:lnTo>
                <a:close/>
                <a:moveTo>
                  <a:pt x="1600251" y="19575"/>
                </a:moveTo>
                <a:lnTo>
                  <a:pt x="1600251" y="37575"/>
                </a:lnTo>
                <a:lnTo>
                  <a:pt x="1636251" y="37575"/>
                </a:lnTo>
                <a:lnTo>
                  <a:pt x="1636251" y="19575"/>
                </a:lnTo>
                <a:lnTo>
                  <a:pt x="1600251" y="19575"/>
                </a:lnTo>
                <a:close/>
                <a:moveTo>
                  <a:pt x="1548167" y="19575"/>
                </a:moveTo>
                <a:lnTo>
                  <a:pt x="1548167" y="37575"/>
                </a:lnTo>
                <a:lnTo>
                  <a:pt x="1584167" y="37575"/>
                </a:lnTo>
                <a:lnTo>
                  <a:pt x="1584167" y="19575"/>
                </a:lnTo>
                <a:lnTo>
                  <a:pt x="1548167" y="19575"/>
                </a:lnTo>
                <a:close/>
                <a:moveTo>
                  <a:pt x="1496083" y="19575"/>
                </a:moveTo>
                <a:lnTo>
                  <a:pt x="1496083" y="37575"/>
                </a:lnTo>
                <a:lnTo>
                  <a:pt x="1532083" y="37575"/>
                </a:lnTo>
                <a:lnTo>
                  <a:pt x="1532083" y="19575"/>
                </a:lnTo>
                <a:lnTo>
                  <a:pt x="1496083" y="19575"/>
                </a:lnTo>
                <a:close/>
                <a:moveTo>
                  <a:pt x="1443999" y="19575"/>
                </a:moveTo>
                <a:lnTo>
                  <a:pt x="1443999" y="37575"/>
                </a:lnTo>
                <a:lnTo>
                  <a:pt x="1479999" y="37575"/>
                </a:lnTo>
                <a:lnTo>
                  <a:pt x="1479999" y="19575"/>
                </a:lnTo>
                <a:lnTo>
                  <a:pt x="1443999" y="19575"/>
                </a:lnTo>
                <a:close/>
                <a:moveTo>
                  <a:pt x="1391915" y="19575"/>
                </a:moveTo>
                <a:lnTo>
                  <a:pt x="1391915" y="37575"/>
                </a:lnTo>
                <a:lnTo>
                  <a:pt x="1427915" y="37575"/>
                </a:lnTo>
                <a:lnTo>
                  <a:pt x="1427915" y="19575"/>
                </a:lnTo>
                <a:lnTo>
                  <a:pt x="1391915" y="19575"/>
                </a:lnTo>
                <a:close/>
                <a:moveTo>
                  <a:pt x="1339831" y="19575"/>
                </a:moveTo>
                <a:lnTo>
                  <a:pt x="1339831" y="37575"/>
                </a:lnTo>
                <a:lnTo>
                  <a:pt x="1375831" y="37575"/>
                </a:lnTo>
                <a:lnTo>
                  <a:pt x="1375831" y="19575"/>
                </a:lnTo>
                <a:lnTo>
                  <a:pt x="1339831" y="19575"/>
                </a:lnTo>
                <a:close/>
                <a:moveTo>
                  <a:pt x="1287747" y="19575"/>
                </a:moveTo>
                <a:lnTo>
                  <a:pt x="1287747" y="37575"/>
                </a:lnTo>
                <a:lnTo>
                  <a:pt x="1323747" y="37575"/>
                </a:lnTo>
                <a:lnTo>
                  <a:pt x="1323747" y="19575"/>
                </a:lnTo>
                <a:lnTo>
                  <a:pt x="1287747" y="19575"/>
                </a:lnTo>
                <a:close/>
                <a:moveTo>
                  <a:pt x="1235663" y="19575"/>
                </a:moveTo>
                <a:lnTo>
                  <a:pt x="1235663" y="37575"/>
                </a:lnTo>
                <a:lnTo>
                  <a:pt x="1271663" y="37575"/>
                </a:lnTo>
                <a:lnTo>
                  <a:pt x="1271663" y="19575"/>
                </a:lnTo>
                <a:lnTo>
                  <a:pt x="1235663" y="19575"/>
                </a:lnTo>
                <a:close/>
                <a:moveTo>
                  <a:pt x="1183579" y="19575"/>
                </a:moveTo>
                <a:lnTo>
                  <a:pt x="1183579" y="37575"/>
                </a:lnTo>
                <a:lnTo>
                  <a:pt x="1219579" y="37575"/>
                </a:lnTo>
                <a:lnTo>
                  <a:pt x="1219579" y="19575"/>
                </a:lnTo>
                <a:lnTo>
                  <a:pt x="1183579" y="19575"/>
                </a:lnTo>
                <a:close/>
                <a:moveTo>
                  <a:pt x="1131495" y="19575"/>
                </a:moveTo>
                <a:lnTo>
                  <a:pt x="1131495" y="37575"/>
                </a:lnTo>
                <a:lnTo>
                  <a:pt x="1167495" y="37575"/>
                </a:lnTo>
                <a:lnTo>
                  <a:pt x="1167495" y="19575"/>
                </a:lnTo>
                <a:lnTo>
                  <a:pt x="1131495" y="19575"/>
                </a:lnTo>
                <a:close/>
                <a:moveTo>
                  <a:pt x="1079411" y="19575"/>
                </a:moveTo>
                <a:lnTo>
                  <a:pt x="1079411" y="37575"/>
                </a:lnTo>
                <a:lnTo>
                  <a:pt x="1115411" y="37575"/>
                </a:lnTo>
                <a:lnTo>
                  <a:pt x="1115411" y="19575"/>
                </a:lnTo>
                <a:lnTo>
                  <a:pt x="1079411" y="19575"/>
                </a:lnTo>
                <a:close/>
                <a:moveTo>
                  <a:pt x="1027327" y="19575"/>
                </a:moveTo>
                <a:lnTo>
                  <a:pt x="1027327" y="37575"/>
                </a:lnTo>
                <a:lnTo>
                  <a:pt x="1063327" y="37575"/>
                </a:lnTo>
                <a:lnTo>
                  <a:pt x="1063327" y="19575"/>
                </a:lnTo>
                <a:lnTo>
                  <a:pt x="1027327" y="19575"/>
                </a:lnTo>
                <a:close/>
                <a:moveTo>
                  <a:pt x="975243" y="19575"/>
                </a:moveTo>
                <a:lnTo>
                  <a:pt x="975243" y="37575"/>
                </a:lnTo>
                <a:lnTo>
                  <a:pt x="1011243" y="37575"/>
                </a:lnTo>
                <a:lnTo>
                  <a:pt x="1011243" y="19575"/>
                </a:lnTo>
                <a:lnTo>
                  <a:pt x="975243" y="19575"/>
                </a:lnTo>
                <a:close/>
                <a:moveTo>
                  <a:pt x="923159" y="19575"/>
                </a:moveTo>
                <a:lnTo>
                  <a:pt x="923159" y="37575"/>
                </a:lnTo>
                <a:lnTo>
                  <a:pt x="959159" y="37575"/>
                </a:lnTo>
                <a:lnTo>
                  <a:pt x="959159" y="19575"/>
                </a:lnTo>
                <a:lnTo>
                  <a:pt x="923159" y="19575"/>
                </a:lnTo>
                <a:close/>
                <a:moveTo>
                  <a:pt x="871075" y="19575"/>
                </a:moveTo>
                <a:lnTo>
                  <a:pt x="871075" y="37575"/>
                </a:lnTo>
                <a:lnTo>
                  <a:pt x="907075" y="37575"/>
                </a:lnTo>
                <a:lnTo>
                  <a:pt x="907075" y="19575"/>
                </a:lnTo>
                <a:lnTo>
                  <a:pt x="871075" y="19575"/>
                </a:lnTo>
                <a:close/>
                <a:moveTo>
                  <a:pt x="818991" y="19575"/>
                </a:moveTo>
                <a:lnTo>
                  <a:pt x="818991" y="37575"/>
                </a:lnTo>
                <a:lnTo>
                  <a:pt x="854991" y="37575"/>
                </a:lnTo>
                <a:lnTo>
                  <a:pt x="854991" y="19575"/>
                </a:lnTo>
                <a:lnTo>
                  <a:pt x="818991" y="19575"/>
                </a:lnTo>
                <a:close/>
                <a:moveTo>
                  <a:pt x="766907" y="19575"/>
                </a:moveTo>
                <a:lnTo>
                  <a:pt x="766907" y="37575"/>
                </a:lnTo>
                <a:lnTo>
                  <a:pt x="802907" y="37575"/>
                </a:lnTo>
                <a:lnTo>
                  <a:pt x="802907" y="19575"/>
                </a:lnTo>
                <a:lnTo>
                  <a:pt x="766907" y="19575"/>
                </a:lnTo>
                <a:close/>
                <a:moveTo>
                  <a:pt x="714823" y="19575"/>
                </a:moveTo>
                <a:lnTo>
                  <a:pt x="714823" y="37575"/>
                </a:lnTo>
                <a:lnTo>
                  <a:pt x="750823" y="37575"/>
                </a:lnTo>
                <a:lnTo>
                  <a:pt x="750823" y="19575"/>
                </a:lnTo>
                <a:lnTo>
                  <a:pt x="714823" y="19575"/>
                </a:lnTo>
                <a:close/>
                <a:moveTo>
                  <a:pt x="662739" y="19575"/>
                </a:moveTo>
                <a:lnTo>
                  <a:pt x="662739" y="37575"/>
                </a:lnTo>
                <a:lnTo>
                  <a:pt x="698739" y="37575"/>
                </a:lnTo>
                <a:lnTo>
                  <a:pt x="698739" y="19575"/>
                </a:lnTo>
                <a:lnTo>
                  <a:pt x="662739" y="19575"/>
                </a:lnTo>
                <a:close/>
                <a:moveTo>
                  <a:pt x="610655" y="19575"/>
                </a:moveTo>
                <a:lnTo>
                  <a:pt x="610655" y="37575"/>
                </a:lnTo>
                <a:lnTo>
                  <a:pt x="646655" y="37575"/>
                </a:lnTo>
                <a:lnTo>
                  <a:pt x="646655" y="19575"/>
                </a:lnTo>
                <a:lnTo>
                  <a:pt x="610655" y="19575"/>
                </a:lnTo>
                <a:close/>
                <a:moveTo>
                  <a:pt x="558571" y="19575"/>
                </a:moveTo>
                <a:lnTo>
                  <a:pt x="558571" y="37575"/>
                </a:lnTo>
                <a:lnTo>
                  <a:pt x="594571" y="37575"/>
                </a:lnTo>
                <a:lnTo>
                  <a:pt x="594571" y="19575"/>
                </a:lnTo>
                <a:lnTo>
                  <a:pt x="558571" y="19575"/>
                </a:lnTo>
                <a:close/>
                <a:moveTo>
                  <a:pt x="506487" y="19575"/>
                </a:moveTo>
                <a:lnTo>
                  <a:pt x="506487" y="37575"/>
                </a:lnTo>
                <a:lnTo>
                  <a:pt x="542487" y="37575"/>
                </a:lnTo>
                <a:lnTo>
                  <a:pt x="542487" y="19575"/>
                </a:lnTo>
                <a:lnTo>
                  <a:pt x="506487" y="19575"/>
                </a:lnTo>
                <a:close/>
                <a:moveTo>
                  <a:pt x="454403" y="19575"/>
                </a:moveTo>
                <a:lnTo>
                  <a:pt x="454403" y="37575"/>
                </a:lnTo>
                <a:lnTo>
                  <a:pt x="490403" y="37575"/>
                </a:lnTo>
                <a:lnTo>
                  <a:pt x="490403" y="19575"/>
                </a:lnTo>
                <a:lnTo>
                  <a:pt x="454403" y="19575"/>
                </a:lnTo>
                <a:close/>
                <a:moveTo>
                  <a:pt x="402319" y="19575"/>
                </a:moveTo>
                <a:lnTo>
                  <a:pt x="402319" y="37575"/>
                </a:lnTo>
                <a:lnTo>
                  <a:pt x="438319" y="37575"/>
                </a:lnTo>
                <a:lnTo>
                  <a:pt x="438319" y="19575"/>
                </a:lnTo>
                <a:lnTo>
                  <a:pt x="402319" y="19575"/>
                </a:lnTo>
                <a:close/>
                <a:moveTo>
                  <a:pt x="350235" y="19575"/>
                </a:moveTo>
                <a:lnTo>
                  <a:pt x="350235" y="37575"/>
                </a:lnTo>
                <a:lnTo>
                  <a:pt x="386235" y="37575"/>
                </a:lnTo>
                <a:lnTo>
                  <a:pt x="386235" y="19575"/>
                </a:lnTo>
                <a:lnTo>
                  <a:pt x="350235" y="19575"/>
                </a:lnTo>
                <a:close/>
                <a:moveTo>
                  <a:pt x="298151" y="19575"/>
                </a:moveTo>
                <a:lnTo>
                  <a:pt x="298151" y="37575"/>
                </a:lnTo>
                <a:lnTo>
                  <a:pt x="334151" y="37575"/>
                </a:lnTo>
                <a:lnTo>
                  <a:pt x="334151" y="19575"/>
                </a:lnTo>
                <a:lnTo>
                  <a:pt x="298151" y="19575"/>
                </a:lnTo>
                <a:close/>
                <a:moveTo>
                  <a:pt x="246067" y="19575"/>
                </a:moveTo>
                <a:lnTo>
                  <a:pt x="246067" y="37575"/>
                </a:lnTo>
                <a:lnTo>
                  <a:pt x="282067" y="37575"/>
                </a:lnTo>
                <a:lnTo>
                  <a:pt x="282067" y="19575"/>
                </a:lnTo>
                <a:lnTo>
                  <a:pt x="246067" y="19575"/>
                </a:lnTo>
                <a:close/>
                <a:moveTo>
                  <a:pt x="193983" y="19575"/>
                </a:moveTo>
                <a:lnTo>
                  <a:pt x="193983" y="37575"/>
                </a:lnTo>
                <a:lnTo>
                  <a:pt x="229983" y="37575"/>
                </a:lnTo>
                <a:lnTo>
                  <a:pt x="229983" y="19575"/>
                </a:lnTo>
                <a:lnTo>
                  <a:pt x="193983" y="19575"/>
                </a:lnTo>
                <a:close/>
                <a:moveTo>
                  <a:pt x="141899" y="19575"/>
                </a:moveTo>
                <a:lnTo>
                  <a:pt x="141899" y="37575"/>
                </a:lnTo>
                <a:lnTo>
                  <a:pt x="177899" y="37575"/>
                </a:lnTo>
                <a:lnTo>
                  <a:pt x="177899" y="19575"/>
                </a:lnTo>
                <a:lnTo>
                  <a:pt x="141899" y="19575"/>
                </a:lnTo>
                <a:close/>
                <a:moveTo>
                  <a:pt x="89815" y="19575"/>
                </a:moveTo>
                <a:lnTo>
                  <a:pt x="89815" y="37575"/>
                </a:lnTo>
                <a:lnTo>
                  <a:pt x="125815" y="37575"/>
                </a:lnTo>
                <a:lnTo>
                  <a:pt x="125815" y="19575"/>
                </a:lnTo>
                <a:lnTo>
                  <a:pt x="89815" y="19575"/>
                </a:lnTo>
                <a:close/>
                <a:moveTo>
                  <a:pt x="37731" y="19575"/>
                </a:moveTo>
                <a:lnTo>
                  <a:pt x="37731" y="37575"/>
                </a:lnTo>
                <a:lnTo>
                  <a:pt x="73731" y="37575"/>
                </a:lnTo>
                <a:lnTo>
                  <a:pt x="73731" y="19575"/>
                </a:lnTo>
                <a:lnTo>
                  <a:pt x="37731" y="19575"/>
                </a:lnTo>
                <a:close/>
                <a:moveTo>
                  <a:pt x="0" y="0"/>
                </a:moveTo>
                <a:lnTo>
                  <a:pt x="1882304" y="0"/>
                </a:lnTo>
                <a:lnTo>
                  <a:pt x="1882304" y="1239158"/>
                </a:lnTo>
                <a:lnTo>
                  <a:pt x="0" y="1239158"/>
                </a:lnTo>
                <a:lnTo>
                  <a:pt x="0" y="0"/>
                </a:lnTo>
                <a:close/>
              </a:path>
            </a:pathLst>
          </a:custGeom>
          <a:solidFill>
            <a:srgbClr val="FFFFFF"/>
          </a:solidFill>
          <a:ln w="9525">
            <a:noFill/>
          </a:ln>
        </p:spPr>
        <p:txBody>
          <a:bodyPr anchor="ctr"/>
          <a:p>
            <a:pPr lvl="0" algn="l" eaLnBrk="1" hangingPunct="1">
              <a:lnSpc>
                <a:spcPct val="110000"/>
              </a:lnSpc>
            </a:pPr>
            <a:r>
              <a:rPr lang="pt-BR" altLang="zh-CN" sz="1400" dirty="0">
                <a:solidFill>
                  <a:srgbClr val="080808"/>
                </a:solidFill>
                <a:latin typeface="Calibri" panose="020F0502020204030204" charset="0"/>
                <a:ea typeface="微软雅黑" panose="020B0503020204020204" charset="-122"/>
              </a:rPr>
              <a:t>在保证大学生科技特派员两年创业期间每月不少于2000元工资的前提下，按照《劳动法》规定的条款与大学生科技特派员再行签订《劳动合同》，并交纳养老、医疗、失业、生育、工伤等保险。</a:t>
            </a:r>
            <a:endParaRPr lang="pt-BR" altLang="zh-CN" sz="1400" dirty="0">
              <a:solidFill>
                <a:srgbClr val="080808"/>
              </a:solidFill>
              <a:latin typeface="Calibri" panose="020F0502020204030204" charset="0"/>
              <a:ea typeface="微软雅黑" panose="020B0503020204020204" charset="-122"/>
            </a:endParaRPr>
          </a:p>
        </p:txBody>
      </p:sp>
      <p:sp>
        <p:nvSpPr>
          <p:cNvPr id="3083" name="MH_Other_7"/>
          <p:cNvSpPr/>
          <p:nvPr/>
        </p:nvSpPr>
        <p:spPr>
          <a:xfrm rot="-790521">
            <a:off x="4552950" y="4441825"/>
            <a:ext cx="1882775" cy="1192530"/>
          </a:xfrm>
          <a:custGeom>
            <a:avLst/>
            <a:gdLst/>
            <a:ahLst/>
            <a:cxnLst>
              <a:cxn ang="0">
                <a:pos x="1845959" y="33463"/>
              </a:cxn>
              <a:cxn ang="0">
                <a:pos x="1757823" y="17434"/>
              </a:cxn>
              <a:cxn ang="0">
                <a:pos x="1793850" y="17434"/>
              </a:cxn>
              <a:cxn ang="0">
                <a:pos x="1705699" y="33463"/>
              </a:cxn>
              <a:cxn ang="0">
                <a:pos x="1705699" y="17434"/>
              </a:cxn>
              <a:cxn ang="0">
                <a:pos x="1689603" y="33463"/>
              </a:cxn>
              <a:cxn ang="0">
                <a:pos x="1601453" y="17434"/>
              </a:cxn>
              <a:cxn ang="0">
                <a:pos x="1637480" y="17434"/>
              </a:cxn>
              <a:cxn ang="0">
                <a:pos x="1549329" y="33463"/>
              </a:cxn>
              <a:cxn ang="0">
                <a:pos x="1549329" y="17434"/>
              </a:cxn>
              <a:cxn ang="0">
                <a:pos x="1533233" y="33463"/>
              </a:cxn>
              <a:cxn ang="0">
                <a:pos x="1445083" y="17434"/>
              </a:cxn>
              <a:cxn ang="0">
                <a:pos x="1481110" y="17434"/>
              </a:cxn>
              <a:cxn ang="0">
                <a:pos x="1392959" y="33463"/>
              </a:cxn>
              <a:cxn ang="0">
                <a:pos x="1392959" y="17434"/>
              </a:cxn>
              <a:cxn ang="0">
                <a:pos x="1376863" y="33463"/>
              </a:cxn>
              <a:cxn ang="0">
                <a:pos x="1288713" y="17434"/>
              </a:cxn>
              <a:cxn ang="0">
                <a:pos x="1324740" y="17434"/>
              </a:cxn>
              <a:cxn ang="0">
                <a:pos x="1236590" y="33463"/>
              </a:cxn>
              <a:cxn ang="0">
                <a:pos x="1236590" y="17434"/>
              </a:cxn>
              <a:cxn ang="0">
                <a:pos x="1220494" y="33463"/>
              </a:cxn>
              <a:cxn ang="0">
                <a:pos x="1132344" y="17434"/>
              </a:cxn>
              <a:cxn ang="0">
                <a:pos x="1168371" y="17434"/>
              </a:cxn>
              <a:cxn ang="0">
                <a:pos x="1080221" y="33463"/>
              </a:cxn>
              <a:cxn ang="0">
                <a:pos x="1080221" y="17434"/>
              </a:cxn>
              <a:cxn ang="0">
                <a:pos x="1064125" y="33463"/>
              </a:cxn>
              <a:cxn ang="0">
                <a:pos x="975975" y="17434"/>
              </a:cxn>
              <a:cxn ang="0">
                <a:pos x="1012002" y="17434"/>
              </a:cxn>
              <a:cxn ang="0">
                <a:pos x="923852" y="33463"/>
              </a:cxn>
              <a:cxn ang="0">
                <a:pos x="923852" y="17434"/>
              </a:cxn>
              <a:cxn ang="0">
                <a:pos x="907756" y="33463"/>
              </a:cxn>
              <a:cxn ang="0">
                <a:pos x="819606" y="17434"/>
              </a:cxn>
              <a:cxn ang="0">
                <a:pos x="855633" y="17434"/>
              </a:cxn>
              <a:cxn ang="0">
                <a:pos x="767483" y="33463"/>
              </a:cxn>
              <a:cxn ang="0">
                <a:pos x="767483" y="17434"/>
              </a:cxn>
              <a:cxn ang="0">
                <a:pos x="751387" y="33463"/>
              </a:cxn>
              <a:cxn ang="0">
                <a:pos x="663237" y="17434"/>
              </a:cxn>
              <a:cxn ang="0">
                <a:pos x="699264" y="17434"/>
              </a:cxn>
              <a:cxn ang="0">
                <a:pos x="611114" y="33463"/>
              </a:cxn>
              <a:cxn ang="0">
                <a:pos x="611114" y="17434"/>
              </a:cxn>
              <a:cxn ang="0">
                <a:pos x="595018" y="33463"/>
              </a:cxn>
              <a:cxn ang="0">
                <a:pos x="506868" y="17434"/>
              </a:cxn>
              <a:cxn ang="0">
                <a:pos x="542895" y="17434"/>
              </a:cxn>
              <a:cxn ang="0">
                <a:pos x="454745" y="33463"/>
              </a:cxn>
              <a:cxn ang="0">
                <a:pos x="454745" y="17434"/>
              </a:cxn>
              <a:cxn ang="0">
                <a:pos x="438649" y="33463"/>
              </a:cxn>
              <a:cxn ang="0">
                <a:pos x="350499" y="17434"/>
              </a:cxn>
              <a:cxn ang="0">
                <a:pos x="386526" y="17434"/>
              </a:cxn>
              <a:cxn ang="0">
                <a:pos x="298376" y="33463"/>
              </a:cxn>
              <a:cxn ang="0">
                <a:pos x="298376" y="17434"/>
              </a:cxn>
              <a:cxn ang="0">
                <a:pos x="282280" y="33463"/>
              </a:cxn>
              <a:cxn ang="0">
                <a:pos x="194130" y="17434"/>
              </a:cxn>
              <a:cxn ang="0">
                <a:pos x="230157" y="17434"/>
              </a:cxn>
              <a:cxn ang="0">
                <a:pos x="142007" y="33463"/>
              </a:cxn>
              <a:cxn ang="0">
                <a:pos x="142007" y="17434"/>
              </a:cxn>
              <a:cxn ang="0">
                <a:pos x="125908" y="33463"/>
              </a:cxn>
              <a:cxn ang="0">
                <a:pos x="37758" y="17434"/>
              </a:cxn>
              <a:cxn ang="0">
                <a:pos x="73785" y="17434"/>
              </a:cxn>
              <a:cxn ang="0">
                <a:pos x="1883717" y="0"/>
              </a:cxn>
              <a:cxn ang="0">
                <a:pos x="0" y="0"/>
              </a:cxn>
            </a:cxnLst>
            <a:pathLst>
              <a:path w="1882304" h="1239158">
                <a:moveTo>
                  <a:pt x="1808573" y="19575"/>
                </a:moveTo>
                <a:lnTo>
                  <a:pt x="1808573" y="37575"/>
                </a:lnTo>
                <a:lnTo>
                  <a:pt x="1844573" y="37575"/>
                </a:lnTo>
                <a:lnTo>
                  <a:pt x="1844573" y="19575"/>
                </a:lnTo>
                <a:lnTo>
                  <a:pt x="1808573" y="19575"/>
                </a:lnTo>
                <a:close/>
                <a:moveTo>
                  <a:pt x="1756503" y="19575"/>
                </a:moveTo>
                <a:lnTo>
                  <a:pt x="1756503" y="37575"/>
                </a:lnTo>
                <a:lnTo>
                  <a:pt x="1792503" y="37575"/>
                </a:lnTo>
                <a:lnTo>
                  <a:pt x="1792503" y="19575"/>
                </a:lnTo>
                <a:lnTo>
                  <a:pt x="1756503" y="19575"/>
                </a:lnTo>
                <a:close/>
                <a:moveTo>
                  <a:pt x="1704419" y="19575"/>
                </a:moveTo>
                <a:lnTo>
                  <a:pt x="1704419" y="37575"/>
                </a:lnTo>
                <a:lnTo>
                  <a:pt x="1740419" y="37575"/>
                </a:lnTo>
                <a:lnTo>
                  <a:pt x="1740419" y="19575"/>
                </a:lnTo>
                <a:lnTo>
                  <a:pt x="1704419" y="19575"/>
                </a:lnTo>
                <a:close/>
                <a:moveTo>
                  <a:pt x="1652335" y="19575"/>
                </a:moveTo>
                <a:lnTo>
                  <a:pt x="1652335" y="37575"/>
                </a:lnTo>
                <a:lnTo>
                  <a:pt x="1688335" y="37575"/>
                </a:lnTo>
                <a:lnTo>
                  <a:pt x="1688335" y="19575"/>
                </a:lnTo>
                <a:lnTo>
                  <a:pt x="1652335" y="19575"/>
                </a:lnTo>
                <a:close/>
                <a:moveTo>
                  <a:pt x="1600251" y="19575"/>
                </a:moveTo>
                <a:lnTo>
                  <a:pt x="1600251" y="37575"/>
                </a:lnTo>
                <a:lnTo>
                  <a:pt x="1636251" y="37575"/>
                </a:lnTo>
                <a:lnTo>
                  <a:pt x="1636251" y="19575"/>
                </a:lnTo>
                <a:lnTo>
                  <a:pt x="1600251" y="19575"/>
                </a:lnTo>
                <a:close/>
                <a:moveTo>
                  <a:pt x="1548167" y="19575"/>
                </a:moveTo>
                <a:lnTo>
                  <a:pt x="1548167" y="37575"/>
                </a:lnTo>
                <a:lnTo>
                  <a:pt x="1584167" y="37575"/>
                </a:lnTo>
                <a:lnTo>
                  <a:pt x="1584167" y="19575"/>
                </a:lnTo>
                <a:lnTo>
                  <a:pt x="1548167" y="19575"/>
                </a:lnTo>
                <a:close/>
                <a:moveTo>
                  <a:pt x="1496083" y="19575"/>
                </a:moveTo>
                <a:lnTo>
                  <a:pt x="1496083" y="37575"/>
                </a:lnTo>
                <a:lnTo>
                  <a:pt x="1532083" y="37575"/>
                </a:lnTo>
                <a:lnTo>
                  <a:pt x="1532083" y="19575"/>
                </a:lnTo>
                <a:lnTo>
                  <a:pt x="1496083" y="19575"/>
                </a:lnTo>
                <a:close/>
                <a:moveTo>
                  <a:pt x="1443999" y="19575"/>
                </a:moveTo>
                <a:lnTo>
                  <a:pt x="1443999" y="37575"/>
                </a:lnTo>
                <a:lnTo>
                  <a:pt x="1479999" y="37575"/>
                </a:lnTo>
                <a:lnTo>
                  <a:pt x="1479999" y="19575"/>
                </a:lnTo>
                <a:lnTo>
                  <a:pt x="1443999" y="19575"/>
                </a:lnTo>
                <a:close/>
                <a:moveTo>
                  <a:pt x="1391915" y="19575"/>
                </a:moveTo>
                <a:lnTo>
                  <a:pt x="1391915" y="37575"/>
                </a:lnTo>
                <a:lnTo>
                  <a:pt x="1427915" y="37575"/>
                </a:lnTo>
                <a:lnTo>
                  <a:pt x="1427915" y="19575"/>
                </a:lnTo>
                <a:lnTo>
                  <a:pt x="1391915" y="19575"/>
                </a:lnTo>
                <a:close/>
                <a:moveTo>
                  <a:pt x="1339831" y="19575"/>
                </a:moveTo>
                <a:lnTo>
                  <a:pt x="1339831" y="37575"/>
                </a:lnTo>
                <a:lnTo>
                  <a:pt x="1375831" y="37575"/>
                </a:lnTo>
                <a:lnTo>
                  <a:pt x="1375831" y="19575"/>
                </a:lnTo>
                <a:lnTo>
                  <a:pt x="1339831" y="19575"/>
                </a:lnTo>
                <a:close/>
                <a:moveTo>
                  <a:pt x="1287747" y="19575"/>
                </a:moveTo>
                <a:lnTo>
                  <a:pt x="1287747" y="37575"/>
                </a:lnTo>
                <a:lnTo>
                  <a:pt x="1323747" y="37575"/>
                </a:lnTo>
                <a:lnTo>
                  <a:pt x="1323747" y="19575"/>
                </a:lnTo>
                <a:lnTo>
                  <a:pt x="1287747" y="19575"/>
                </a:lnTo>
                <a:close/>
                <a:moveTo>
                  <a:pt x="1235663" y="19575"/>
                </a:moveTo>
                <a:lnTo>
                  <a:pt x="1235663" y="37575"/>
                </a:lnTo>
                <a:lnTo>
                  <a:pt x="1271663" y="37575"/>
                </a:lnTo>
                <a:lnTo>
                  <a:pt x="1271663" y="19575"/>
                </a:lnTo>
                <a:lnTo>
                  <a:pt x="1235663" y="19575"/>
                </a:lnTo>
                <a:close/>
                <a:moveTo>
                  <a:pt x="1183579" y="19575"/>
                </a:moveTo>
                <a:lnTo>
                  <a:pt x="1183579" y="37575"/>
                </a:lnTo>
                <a:lnTo>
                  <a:pt x="1219579" y="37575"/>
                </a:lnTo>
                <a:lnTo>
                  <a:pt x="1219579" y="19575"/>
                </a:lnTo>
                <a:lnTo>
                  <a:pt x="1183579" y="19575"/>
                </a:lnTo>
                <a:close/>
                <a:moveTo>
                  <a:pt x="1131495" y="19575"/>
                </a:moveTo>
                <a:lnTo>
                  <a:pt x="1131495" y="37575"/>
                </a:lnTo>
                <a:lnTo>
                  <a:pt x="1167495" y="37575"/>
                </a:lnTo>
                <a:lnTo>
                  <a:pt x="1167495" y="19575"/>
                </a:lnTo>
                <a:lnTo>
                  <a:pt x="1131495" y="19575"/>
                </a:lnTo>
                <a:close/>
                <a:moveTo>
                  <a:pt x="1079411" y="19575"/>
                </a:moveTo>
                <a:lnTo>
                  <a:pt x="1079411" y="37575"/>
                </a:lnTo>
                <a:lnTo>
                  <a:pt x="1115411" y="37575"/>
                </a:lnTo>
                <a:lnTo>
                  <a:pt x="1115411" y="19575"/>
                </a:lnTo>
                <a:lnTo>
                  <a:pt x="1079411" y="19575"/>
                </a:lnTo>
                <a:close/>
                <a:moveTo>
                  <a:pt x="1027327" y="19575"/>
                </a:moveTo>
                <a:lnTo>
                  <a:pt x="1027327" y="37575"/>
                </a:lnTo>
                <a:lnTo>
                  <a:pt x="1063327" y="37575"/>
                </a:lnTo>
                <a:lnTo>
                  <a:pt x="1063327" y="19575"/>
                </a:lnTo>
                <a:lnTo>
                  <a:pt x="1027327" y="19575"/>
                </a:lnTo>
                <a:close/>
                <a:moveTo>
                  <a:pt x="975243" y="19575"/>
                </a:moveTo>
                <a:lnTo>
                  <a:pt x="975243" y="37575"/>
                </a:lnTo>
                <a:lnTo>
                  <a:pt x="1011243" y="37575"/>
                </a:lnTo>
                <a:lnTo>
                  <a:pt x="1011243" y="19575"/>
                </a:lnTo>
                <a:lnTo>
                  <a:pt x="975243" y="19575"/>
                </a:lnTo>
                <a:close/>
                <a:moveTo>
                  <a:pt x="923159" y="19575"/>
                </a:moveTo>
                <a:lnTo>
                  <a:pt x="923159" y="37575"/>
                </a:lnTo>
                <a:lnTo>
                  <a:pt x="959159" y="37575"/>
                </a:lnTo>
                <a:lnTo>
                  <a:pt x="959159" y="19575"/>
                </a:lnTo>
                <a:lnTo>
                  <a:pt x="923159" y="19575"/>
                </a:lnTo>
                <a:close/>
                <a:moveTo>
                  <a:pt x="871075" y="19575"/>
                </a:moveTo>
                <a:lnTo>
                  <a:pt x="871075" y="37575"/>
                </a:lnTo>
                <a:lnTo>
                  <a:pt x="907075" y="37575"/>
                </a:lnTo>
                <a:lnTo>
                  <a:pt x="907075" y="19575"/>
                </a:lnTo>
                <a:lnTo>
                  <a:pt x="871075" y="19575"/>
                </a:lnTo>
                <a:close/>
                <a:moveTo>
                  <a:pt x="818991" y="19575"/>
                </a:moveTo>
                <a:lnTo>
                  <a:pt x="818991" y="37575"/>
                </a:lnTo>
                <a:lnTo>
                  <a:pt x="854991" y="37575"/>
                </a:lnTo>
                <a:lnTo>
                  <a:pt x="854991" y="19575"/>
                </a:lnTo>
                <a:lnTo>
                  <a:pt x="818991" y="19575"/>
                </a:lnTo>
                <a:close/>
                <a:moveTo>
                  <a:pt x="766907" y="19575"/>
                </a:moveTo>
                <a:lnTo>
                  <a:pt x="766907" y="37575"/>
                </a:lnTo>
                <a:lnTo>
                  <a:pt x="802907" y="37575"/>
                </a:lnTo>
                <a:lnTo>
                  <a:pt x="802907" y="19575"/>
                </a:lnTo>
                <a:lnTo>
                  <a:pt x="766907" y="19575"/>
                </a:lnTo>
                <a:close/>
                <a:moveTo>
                  <a:pt x="714823" y="19575"/>
                </a:moveTo>
                <a:lnTo>
                  <a:pt x="714823" y="37575"/>
                </a:lnTo>
                <a:lnTo>
                  <a:pt x="750823" y="37575"/>
                </a:lnTo>
                <a:lnTo>
                  <a:pt x="750823" y="19575"/>
                </a:lnTo>
                <a:lnTo>
                  <a:pt x="714823" y="19575"/>
                </a:lnTo>
                <a:close/>
                <a:moveTo>
                  <a:pt x="662739" y="19575"/>
                </a:moveTo>
                <a:lnTo>
                  <a:pt x="662739" y="37575"/>
                </a:lnTo>
                <a:lnTo>
                  <a:pt x="698739" y="37575"/>
                </a:lnTo>
                <a:lnTo>
                  <a:pt x="698739" y="19575"/>
                </a:lnTo>
                <a:lnTo>
                  <a:pt x="662739" y="19575"/>
                </a:lnTo>
                <a:close/>
                <a:moveTo>
                  <a:pt x="610655" y="19575"/>
                </a:moveTo>
                <a:lnTo>
                  <a:pt x="610655" y="37575"/>
                </a:lnTo>
                <a:lnTo>
                  <a:pt x="646655" y="37575"/>
                </a:lnTo>
                <a:lnTo>
                  <a:pt x="646655" y="19575"/>
                </a:lnTo>
                <a:lnTo>
                  <a:pt x="610655" y="19575"/>
                </a:lnTo>
                <a:close/>
                <a:moveTo>
                  <a:pt x="558571" y="19575"/>
                </a:moveTo>
                <a:lnTo>
                  <a:pt x="558571" y="37575"/>
                </a:lnTo>
                <a:lnTo>
                  <a:pt x="594571" y="37575"/>
                </a:lnTo>
                <a:lnTo>
                  <a:pt x="594571" y="19575"/>
                </a:lnTo>
                <a:lnTo>
                  <a:pt x="558571" y="19575"/>
                </a:lnTo>
                <a:close/>
                <a:moveTo>
                  <a:pt x="506487" y="19575"/>
                </a:moveTo>
                <a:lnTo>
                  <a:pt x="506487" y="37575"/>
                </a:lnTo>
                <a:lnTo>
                  <a:pt x="542487" y="37575"/>
                </a:lnTo>
                <a:lnTo>
                  <a:pt x="542487" y="19575"/>
                </a:lnTo>
                <a:lnTo>
                  <a:pt x="506487" y="19575"/>
                </a:lnTo>
                <a:close/>
                <a:moveTo>
                  <a:pt x="454403" y="19575"/>
                </a:moveTo>
                <a:lnTo>
                  <a:pt x="454403" y="37575"/>
                </a:lnTo>
                <a:lnTo>
                  <a:pt x="490403" y="37575"/>
                </a:lnTo>
                <a:lnTo>
                  <a:pt x="490403" y="19575"/>
                </a:lnTo>
                <a:lnTo>
                  <a:pt x="454403" y="19575"/>
                </a:lnTo>
                <a:close/>
                <a:moveTo>
                  <a:pt x="402319" y="19575"/>
                </a:moveTo>
                <a:lnTo>
                  <a:pt x="402319" y="37575"/>
                </a:lnTo>
                <a:lnTo>
                  <a:pt x="438319" y="37575"/>
                </a:lnTo>
                <a:lnTo>
                  <a:pt x="438319" y="19575"/>
                </a:lnTo>
                <a:lnTo>
                  <a:pt x="402319" y="19575"/>
                </a:lnTo>
                <a:close/>
                <a:moveTo>
                  <a:pt x="350235" y="19575"/>
                </a:moveTo>
                <a:lnTo>
                  <a:pt x="350235" y="37575"/>
                </a:lnTo>
                <a:lnTo>
                  <a:pt x="386235" y="37575"/>
                </a:lnTo>
                <a:lnTo>
                  <a:pt x="386235" y="19575"/>
                </a:lnTo>
                <a:lnTo>
                  <a:pt x="350235" y="19575"/>
                </a:lnTo>
                <a:close/>
                <a:moveTo>
                  <a:pt x="298151" y="19575"/>
                </a:moveTo>
                <a:lnTo>
                  <a:pt x="298151" y="37575"/>
                </a:lnTo>
                <a:lnTo>
                  <a:pt x="334151" y="37575"/>
                </a:lnTo>
                <a:lnTo>
                  <a:pt x="334151" y="19575"/>
                </a:lnTo>
                <a:lnTo>
                  <a:pt x="298151" y="19575"/>
                </a:lnTo>
                <a:close/>
                <a:moveTo>
                  <a:pt x="246067" y="19575"/>
                </a:moveTo>
                <a:lnTo>
                  <a:pt x="246067" y="37575"/>
                </a:lnTo>
                <a:lnTo>
                  <a:pt x="282067" y="37575"/>
                </a:lnTo>
                <a:lnTo>
                  <a:pt x="282067" y="19575"/>
                </a:lnTo>
                <a:lnTo>
                  <a:pt x="246067" y="19575"/>
                </a:lnTo>
                <a:close/>
                <a:moveTo>
                  <a:pt x="193983" y="19575"/>
                </a:moveTo>
                <a:lnTo>
                  <a:pt x="193983" y="37575"/>
                </a:lnTo>
                <a:lnTo>
                  <a:pt x="229983" y="37575"/>
                </a:lnTo>
                <a:lnTo>
                  <a:pt x="229983" y="19575"/>
                </a:lnTo>
                <a:lnTo>
                  <a:pt x="193983" y="19575"/>
                </a:lnTo>
                <a:close/>
                <a:moveTo>
                  <a:pt x="141899" y="19575"/>
                </a:moveTo>
                <a:lnTo>
                  <a:pt x="141899" y="37575"/>
                </a:lnTo>
                <a:lnTo>
                  <a:pt x="177899" y="37575"/>
                </a:lnTo>
                <a:lnTo>
                  <a:pt x="177899" y="19575"/>
                </a:lnTo>
                <a:lnTo>
                  <a:pt x="141899" y="19575"/>
                </a:lnTo>
                <a:close/>
                <a:moveTo>
                  <a:pt x="89815" y="19575"/>
                </a:moveTo>
                <a:lnTo>
                  <a:pt x="89815" y="37575"/>
                </a:lnTo>
                <a:lnTo>
                  <a:pt x="125815" y="37575"/>
                </a:lnTo>
                <a:lnTo>
                  <a:pt x="125815" y="19575"/>
                </a:lnTo>
                <a:lnTo>
                  <a:pt x="89815" y="19575"/>
                </a:lnTo>
                <a:close/>
                <a:moveTo>
                  <a:pt x="37731" y="19575"/>
                </a:moveTo>
                <a:lnTo>
                  <a:pt x="37731" y="37575"/>
                </a:lnTo>
                <a:lnTo>
                  <a:pt x="73731" y="37575"/>
                </a:lnTo>
                <a:lnTo>
                  <a:pt x="73731" y="19575"/>
                </a:lnTo>
                <a:lnTo>
                  <a:pt x="37731" y="19575"/>
                </a:lnTo>
                <a:close/>
                <a:moveTo>
                  <a:pt x="0" y="0"/>
                </a:moveTo>
                <a:lnTo>
                  <a:pt x="1882304" y="0"/>
                </a:lnTo>
                <a:lnTo>
                  <a:pt x="1882304" y="1239158"/>
                </a:lnTo>
                <a:lnTo>
                  <a:pt x="0" y="1239158"/>
                </a:lnTo>
                <a:lnTo>
                  <a:pt x="0" y="0"/>
                </a:lnTo>
                <a:close/>
              </a:path>
            </a:pathLst>
          </a:custGeom>
          <a:solidFill>
            <a:srgbClr val="C8D01E">
              <a:alpha val="100000"/>
            </a:srgbClr>
          </a:solidFill>
          <a:ln w="9525">
            <a:noFill/>
          </a:ln>
        </p:spPr>
        <p:txBody>
          <a:bodyPr/>
          <a:p>
            <a:endParaRPr lang="zh-CN" altLang="en-US"/>
          </a:p>
        </p:txBody>
      </p:sp>
      <p:sp>
        <p:nvSpPr>
          <p:cNvPr id="3084" name="MH_Other_8"/>
          <p:cNvSpPr/>
          <p:nvPr/>
        </p:nvSpPr>
        <p:spPr>
          <a:xfrm rot="1016975">
            <a:off x="4221480" y="4494530"/>
            <a:ext cx="1880870" cy="1068070"/>
          </a:xfrm>
          <a:custGeom>
            <a:avLst/>
            <a:gdLst/>
            <a:ahLst/>
            <a:cxnLst>
              <a:cxn ang="0">
                <a:pos x="1841291" y="24083"/>
              </a:cxn>
              <a:cxn ang="0">
                <a:pos x="1753378" y="12546"/>
              </a:cxn>
              <a:cxn ang="0">
                <a:pos x="1789314" y="12546"/>
              </a:cxn>
              <a:cxn ang="0">
                <a:pos x="1701387" y="24083"/>
              </a:cxn>
              <a:cxn ang="0">
                <a:pos x="1701387" y="12546"/>
              </a:cxn>
              <a:cxn ang="0">
                <a:pos x="1685331" y="24083"/>
              </a:cxn>
              <a:cxn ang="0">
                <a:pos x="1597404" y="12546"/>
              </a:cxn>
              <a:cxn ang="0">
                <a:pos x="1633340" y="12546"/>
              </a:cxn>
              <a:cxn ang="0">
                <a:pos x="1545412" y="24083"/>
              </a:cxn>
              <a:cxn ang="0">
                <a:pos x="1545412" y="12546"/>
              </a:cxn>
              <a:cxn ang="0">
                <a:pos x="1529357" y="24083"/>
              </a:cxn>
              <a:cxn ang="0">
                <a:pos x="1441430" y="12546"/>
              </a:cxn>
              <a:cxn ang="0">
                <a:pos x="1477366" y="12546"/>
              </a:cxn>
              <a:cxn ang="0">
                <a:pos x="1389438" y="24083"/>
              </a:cxn>
              <a:cxn ang="0">
                <a:pos x="1389438" y="12546"/>
              </a:cxn>
              <a:cxn ang="0">
                <a:pos x="1373384" y="24083"/>
              </a:cxn>
              <a:cxn ang="0">
                <a:pos x="1285456" y="12546"/>
              </a:cxn>
              <a:cxn ang="0">
                <a:pos x="1321391" y="12546"/>
              </a:cxn>
              <a:cxn ang="0">
                <a:pos x="1233465" y="24083"/>
              </a:cxn>
              <a:cxn ang="0">
                <a:pos x="1233465" y="12546"/>
              </a:cxn>
              <a:cxn ang="0">
                <a:pos x="1217409" y="24083"/>
              </a:cxn>
              <a:cxn ang="0">
                <a:pos x="1129482" y="12546"/>
              </a:cxn>
              <a:cxn ang="0">
                <a:pos x="1165418" y="12546"/>
              </a:cxn>
              <a:cxn ang="0">
                <a:pos x="1077490" y="24083"/>
              </a:cxn>
              <a:cxn ang="0">
                <a:pos x="1077490" y="12546"/>
              </a:cxn>
              <a:cxn ang="0">
                <a:pos x="1061435" y="24083"/>
              </a:cxn>
              <a:cxn ang="0">
                <a:pos x="973508" y="12546"/>
              </a:cxn>
              <a:cxn ang="0">
                <a:pos x="1009444" y="12546"/>
              </a:cxn>
              <a:cxn ang="0">
                <a:pos x="921517" y="24083"/>
              </a:cxn>
              <a:cxn ang="0">
                <a:pos x="921517" y="12546"/>
              </a:cxn>
              <a:cxn ang="0">
                <a:pos x="905461" y="24083"/>
              </a:cxn>
              <a:cxn ang="0">
                <a:pos x="817534" y="12546"/>
              </a:cxn>
              <a:cxn ang="0">
                <a:pos x="853470" y="12546"/>
              </a:cxn>
              <a:cxn ang="0">
                <a:pos x="765542" y="24083"/>
              </a:cxn>
              <a:cxn ang="0">
                <a:pos x="765542" y="12546"/>
              </a:cxn>
              <a:cxn ang="0">
                <a:pos x="749487" y="24083"/>
              </a:cxn>
              <a:cxn ang="0">
                <a:pos x="661560" y="12546"/>
              </a:cxn>
              <a:cxn ang="0">
                <a:pos x="697496" y="12546"/>
              </a:cxn>
              <a:cxn ang="0">
                <a:pos x="609569" y="24083"/>
              </a:cxn>
              <a:cxn ang="0">
                <a:pos x="609569" y="12546"/>
              </a:cxn>
              <a:cxn ang="0">
                <a:pos x="593513" y="24083"/>
              </a:cxn>
              <a:cxn ang="0">
                <a:pos x="505586" y="12546"/>
              </a:cxn>
              <a:cxn ang="0">
                <a:pos x="541521" y="12546"/>
              </a:cxn>
              <a:cxn ang="0">
                <a:pos x="453595" y="24083"/>
              </a:cxn>
              <a:cxn ang="0">
                <a:pos x="453595" y="12546"/>
              </a:cxn>
              <a:cxn ang="0">
                <a:pos x="437539" y="24083"/>
              </a:cxn>
              <a:cxn ang="0">
                <a:pos x="349611" y="12546"/>
              </a:cxn>
              <a:cxn ang="0">
                <a:pos x="385548" y="12546"/>
              </a:cxn>
              <a:cxn ang="0">
                <a:pos x="297620" y="24083"/>
              </a:cxn>
              <a:cxn ang="0">
                <a:pos x="297620" y="12546"/>
              </a:cxn>
              <a:cxn ang="0">
                <a:pos x="281566" y="24083"/>
              </a:cxn>
              <a:cxn ang="0">
                <a:pos x="193638" y="12546"/>
              </a:cxn>
              <a:cxn ang="0">
                <a:pos x="229575" y="12546"/>
              </a:cxn>
              <a:cxn ang="0">
                <a:pos x="141647" y="24083"/>
              </a:cxn>
              <a:cxn ang="0">
                <a:pos x="141647" y="12546"/>
              </a:cxn>
              <a:cxn ang="0">
                <a:pos x="125590" y="24083"/>
              </a:cxn>
              <a:cxn ang="0">
                <a:pos x="37665" y="12546"/>
              </a:cxn>
              <a:cxn ang="0">
                <a:pos x="73599" y="12546"/>
              </a:cxn>
              <a:cxn ang="0">
                <a:pos x="1878955" y="0"/>
              </a:cxn>
              <a:cxn ang="0">
                <a:pos x="0" y="0"/>
              </a:cxn>
            </a:cxnLst>
            <a:pathLst>
              <a:path w="1882304" h="1239158">
                <a:moveTo>
                  <a:pt x="1808573" y="19575"/>
                </a:moveTo>
                <a:lnTo>
                  <a:pt x="1808573" y="37575"/>
                </a:lnTo>
                <a:lnTo>
                  <a:pt x="1844573" y="37575"/>
                </a:lnTo>
                <a:lnTo>
                  <a:pt x="1844573" y="19575"/>
                </a:lnTo>
                <a:lnTo>
                  <a:pt x="1808573" y="19575"/>
                </a:lnTo>
                <a:close/>
                <a:moveTo>
                  <a:pt x="1756503" y="19575"/>
                </a:moveTo>
                <a:lnTo>
                  <a:pt x="1756503" y="37575"/>
                </a:lnTo>
                <a:lnTo>
                  <a:pt x="1792503" y="37575"/>
                </a:lnTo>
                <a:lnTo>
                  <a:pt x="1792503" y="19575"/>
                </a:lnTo>
                <a:lnTo>
                  <a:pt x="1756503" y="19575"/>
                </a:lnTo>
                <a:close/>
                <a:moveTo>
                  <a:pt x="1704419" y="19575"/>
                </a:moveTo>
                <a:lnTo>
                  <a:pt x="1704419" y="37575"/>
                </a:lnTo>
                <a:lnTo>
                  <a:pt x="1740419" y="37575"/>
                </a:lnTo>
                <a:lnTo>
                  <a:pt x="1740419" y="19575"/>
                </a:lnTo>
                <a:lnTo>
                  <a:pt x="1704419" y="19575"/>
                </a:lnTo>
                <a:close/>
                <a:moveTo>
                  <a:pt x="1652335" y="19575"/>
                </a:moveTo>
                <a:lnTo>
                  <a:pt x="1652335" y="37575"/>
                </a:lnTo>
                <a:lnTo>
                  <a:pt x="1688335" y="37575"/>
                </a:lnTo>
                <a:lnTo>
                  <a:pt x="1688335" y="19575"/>
                </a:lnTo>
                <a:lnTo>
                  <a:pt x="1652335" y="19575"/>
                </a:lnTo>
                <a:close/>
                <a:moveTo>
                  <a:pt x="1600251" y="19575"/>
                </a:moveTo>
                <a:lnTo>
                  <a:pt x="1600251" y="37575"/>
                </a:lnTo>
                <a:lnTo>
                  <a:pt x="1636251" y="37575"/>
                </a:lnTo>
                <a:lnTo>
                  <a:pt x="1636251" y="19575"/>
                </a:lnTo>
                <a:lnTo>
                  <a:pt x="1600251" y="19575"/>
                </a:lnTo>
                <a:close/>
                <a:moveTo>
                  <a:pt x="1548167" y="19575"/>
                </a:moveTo>
                <a:lnTo>
                  <a:pt x="1548167" y="37575"/>
                </a:lnTo>
                <a:lnTo>
                  <a:pt x="1584167" y="37575"/>
                </a:lnTo>
                <a:lnTo>
                  <a:pt x="1584167" y="19575"/>
                </a:lnTo>
                <a:lnTo>
                  <a:pt x="1548167" y="19575"/>
                </a:lnTo>
                <a:close/>
                <a:moveTo>
                  <a:pt x="1496083" y="19575"/>
                </a:moveTo>
                <a:lnTo>
                  <a:pt x="1496083" y="37575"/>
                </a:lnTo>
                <a:lnTo>
                  <a:pt x="1532083" y="37575"/>
                </a:lnTo>
                <a:lnTo>
                  <a:pt x="1532083" y="19575"/>
                </a:lnTo>
                <a:lnTo>
                  <a:pt x="1496083" y="19575"/>
                </a:lnTo>
                <a:close/>
                <a:moveTo>
                  <a:pt x="1443999" y="19575"/>
                </a:moveTo>
                <a:lnTo>
                  <a:pt x="1443999" y="37575"/>
                </a:lnTo>
                <a:lnTo>
                  <a:pt x="1479999" y="37575"/>
                </a:lnTo>
                <a:lnTo>
                  <a:pt x="1479999" y="19575"/>
                </a:lnTo>
                <a:lnTo>
                  <a:pt x="1443999" y="19575"/>
                </a:lnTo>
                <a:close/>
                <a:moveTo>
                  <a:pt x="1391915" y="19575"/>
                </a:moveTo>
                <a:lnTo>
                  <a:pt x="1391915" y="37575"/>
                </a:lnTo>
                <a:lnTo>
                  <a:pt x="1427915" y="37575"/>
                </a:lnTo>
                <a:lnTo>
                  <a:pt x="1427915" y="19575"/>
                </a:lnTo>
                <a:lnTo>
                  <a:pt x="1391915" y="19575"/>
                </a:lnTo>
                <a:close/>
                <a:moveTo>
                  <a:pt x="1339831" y="19575"/>
                </a:moveTo>
                <a:lnTo>
                  <a:pt x="1339831" y="37575"/>
                </a:lnTo>
                <a:lnTo>
                  <a:pt x="1375831" y="37575"/>
                </a:lnTo>
                <a:lnTo>
                  <a:pt x="1375831" y="19575"/>
                </a:lnTo>
                <a:lnTo>
                  <a:pt x="1339831" y="19575"/>
                </a:lnTo>
                <a:close/>
                <a:moveTo>
                  <a:pt x="1287747" y="19575"/>
                </a:moveTo>
                <a:lnTo>
                  <a:pt x="1287747" y="37575"/>
                </a:lnTo>
                <a:lnTo>
                  <a:pt x="1323747" y="37575"/>
                </a:lnTo>
                <a:lnTo>
                  <a:pt x="1323747" y="19575"/>
                </a:lnTo>
                <a:lnTo>
                  <a:pt x="1287747" y="19575"/>
                </a:lnTo>
                <a:close/>
                <a:moveTo>
                  <a:pt x="1235663" y="19575"/>
                </a:moveTo>
                <a:lnTo>
                  <a:pt x="1235663" y="37575"/>
                </a:lnTo>
                <a:lnTo>
                  <a:pt x="1271663" y="37575"/>
                </a:lnTo>
                <a:lnTo>
                  <a:pt x="1271663" y="19575"/>
                </a:lnTo>
                <a:lnTo>
                  <a:pt x="1235663" y="19575"/>
                </a:lnTo>
                <a:close/>
                <a:moveTo>
                  <a:pt x="1183579" y="19575"/>
                </a:moveTo>
                <a:lnTo>
                  <a:pt x="1183579" y="37575"/>
                </a:lnTo>
                <a:lnTo>
                  <a:pt x="1219579" y="37575"/>
                </a:lnTo>
                <a:lnTo>
                  <a:pt x="1219579" y="19575"/>
                </a:lnTo>
                <a:lnTo>
                  <a:pt x="1183579" y="19575"/>
                </a:lnTo>
                <a:close/>
                <a:moveTo>
                  <a:pt x="1131495" y="19575"/>
                </a:moveTo>
                <a:lnTo>
                  <a:pt x="1131495" y="37575"/>
                </a:lnTo>
                <a:lnTo>
                  <a:pt x="1167495" y="37575"/>
                </a:lnTo>
                <a:lnTo>
                  <a:pt x="1167495" y="19575"/>
                </a:lnTo>
                <a:lnTo>
                  <a:pt x="1131495" y="19575"/>
                </a:lnTo>
                <a:close/>
                <a:moveTo>
                  <a:pt x="1079411" y="19575"/>
                </a:moveTo>
                <a:lnTo>
                  <a:pt x="1079411" y="37575"/>
                </a:lnTo>
                <a:lnTo>
                  <a:pt x="1115411" y="37575"/>
                </a:lnTo>
                <a:lnTo>
                  <a:pt x="1115411" y="19575"/>
                </a:lnTo>
                <a:lnTo>
                  <a:pt x="1079411" y="19575"/>
                </a:lnTo>
                <a:close/>
                <a:moveTo>
                  <a:pt x="1027327" y="19575"/>
                </a:moveTo>
                <a:lnTo>
                  <a:pt x="1027327" y="37575"/>
                </a:lnTo>
                <a:lnTo>
                  <a:pt x="1063327" y="37575"/>
                </a:lnTo>
                <a:lnTo>
                  <a:pt x="1063327" y="19575"/>
                </a:lnTo>
                <a:lnTo>
                  <a:pt x="1027327" y="19575"/>
                </a:lnTo>
                <a:close/>
                <a:moveTo>
                  <a:pt x="975243" y="19575"/>
                </a:moveTo>
                <a:lnTo>
                  <a:pt x="975243" y="37575"/>
                </a:lnTo>
                <a:lnTo>
                  <a:pt x="1011243" y="37575"/>
                </a:lnTo>
                <a:lnTo>
                  <a:pt x="1011243" y="19575"/>
                </a:lnTo>
                <a:lnTo>
                  <a:pt x="975243" y="19575"/>
                </a:lnTo>
                <a:close/>
                <a:moveTo>
                  <a:pt x="923159" y="19575"/>
                </a:moveTo>
                <a:lnTo>
                  <a:pt x="923159" y="37575"/>
                </a:lnTo>
                <a:lnTo>
                  <a:pt x="959159" y="37575"/>
                </a:lnTo>
                <a:lnTo>
                  <a:pt x="959159" y="19575"/>
                </a:lnTo>
                <a:lnTo>
                  <a:pt x="923159" y="19575"/>
                </a:lnTo>
                <a:close/>
                <a:moveTo>
                  <a:pt x="871075" y="19575"/>
                </a:moveTo>
                <a:lnTo>
                  <a:pt x="871075" y="37575"/>
                </a:lnTo>
                <a:lnTo>
                  <a:pt x="907075" y="37575"/>
                </a:lnTo>
                <a:lnTo>
                  <a:pt x="907075" y="19575"/>
                </a:lnTo>
                <a:lnTo>
                  <a:pt x="871075" y="19575"/>
                </a:lnTo>
                <a:close/>
                <a:moveTo>
                  <a:pt x="818991" y="19575"/>
                </a:moveTo>
                <a:lnTo>
                  <a:pt x="818991" y="37575"/>
                </a:lnTo>
                <a:lnTo>
                  <a:pt x="854991" y="37575"/>
                </a:lnTo>
                <a:lnTo>
                  <a:pt x="854991" y="19575"/>
                </a:lnTo>
                <a:lnTo>
                  <a:pt x="818991" y="19575"/>
                </a:lnTo>
                <a:close/>
                <a:moveTo>
                  <a:pt x="766907" y="19575"/>
                </a:moveTo>
                <a:lnTo>
                  <a:pt x="766907" y="37575"/>
                </a:lnTo>
                <a:lnTo>
                  <a:pt x="802907" y="37575"/>
                </a:lnTo>
                <a:lnTo>
                  <a:pt x="802907" y="19575"/>
                </a:lnTo>
                <a:lnTo>
                  <a:pt x="766907" y="19575"/>
                </a:lnTo>
                <a:close/>
                <a:moveTo>
                  <a:pt x="714823" y="19575"/>
                </a:moveTo>
                <a:lnTo>
                  <a:pt x="714823" y="37575"/>
                </a:lnTo>
                <a:lnTo>
                  <a:pt x="750823" y="37575"/>
                </a:lnTo>
                <a:lnTo>
                  <a:pt x="750823" y="19575"/>
                </a:lnTo>
                <a:lnTo>
                  <a:pt x="714823" y="19575"/>
                </a:lnTo>
                <a:close/>
                <a:moveTo>
                  <a:pt x="662739" y="19575"/>
                </a:moveTo>
                <a:lnTo>
                  <a:pt x="662739" y="37575"/>
                </a:lnTo>
                <a:lnTo>
                  <a:pt x="698739" y="37575"/>
                </a:lnTo>
                <a:lnTo>
                  <a:pt x="698739" y="19575"/>
                </a:lnTo>
                <a:lnTo>
                  <a:pt x="662739" y="19575"/>
                </a:lnTo>
                <a:close/>
                <a:moveTo>
                  <a:pt x="610655" y="19575"/>
                </a:moveTo>
                <a:lnTo>
                  <a:pt x="610655" y="37575"/>
                </a:lnTo>
                <a:lnTo>
                  <a:pt x="646655" y="37575"/>
                </a:lnTo>
                <a:lnTo>
                  <a:pt x="646655" y="19575"/>
                </a:lnTo>
                <a:lnTo>
                  <a:pt x="610655" y="19575"/>
                </a:lnTo>
                <a:close/>
                <a:moveTo>
                  <a:pt x="558571" y="19575"/>
                </a:moveTo>
                <a:lnTo>
                  <a:pt x="558571" y="37575"/>
                </a:lnTo>
                <a:lnTo>
                  <a:pt x="594571" y="37575"/>
                </a:lnTo>
                <a:lnTo>
                  <a:pt x="594571" y="19575"/>
                </a:lnTo>
                <a:lnTo>
                  <a:pt x="558571" y="19575"/>
                </a:lnTo>
                <a:close/>
                <a:moveTo>
                  <a:pt x="506487" y="19575"/>
                </a:moveTo>
                <a:lnTo>
                  <a:pt x="506487" y="37575"/>
                </a:lnTo>
                <a:lnTo>
                  <a:pt x="542487" y="37575"/>
                </a:lnTo>
                <a:lnTo>
                  <a:pt x="542487" y="19575"/>
                </a:lnTo>
                <a:lnTo>
                  <a:pt x="506487" y="19575"/>
                </a:lnTo>
                <a:close/>
                <a:moveTo>
                  <a:pt x="454403" y="19575"/>
                </a:moveTo>
                <a:lnTo>
                  <a:pt x="454403" y="37575"/>
                </a:lnTo>
                <a:lnTo>
                  <a:pt x="490403" y="37575"/>
                </a:lnTo>
                <a:lnTo>
                  <a:pt x="490403" y="19575"/>
                </a:lnTo>
                <a:lnTo>
                  <a:pt x="454403" y="19575"/>
                </a:lnTo>
                <a:close/>
                <a:moveTo>
                  <a:pt x="402319" y="19575"/>
                </a:moveTo>
                <a:lnTo>
                  <a:pt x="402319" y="37575"/>
                </a:lnTo>
                <a:lnTo>
                  <a:pt x="438319" y="37575"/>
                </a:lnTo>
                <a:lnTo>
                  <a:pt x="438319" y="19575"/>
                </a:lnTo>
                <a:lnTo>
                  <a:pt x="402319" y="19575"/>
                </a:lnTo>
                <a:close/>
                <a:moveTo>
                  <a:pt x="350235" y="19575"/>
                </a:moveTo>
                <a:lnTo>
                  <a:pt x="350235" y="37575"/>
                </a:lnTo>
                <a:lnTo>
                  <a:pt x="386235" y="37575"/>
                </a:lnTo>
                <a:lnTo>
                  <a:pt x="386235" y="19575"/>
                </a:lnTo>
                <a:lnTo>
                  <a:pt x="350235" y="19575"/>
                </a:lnTo>
                <a:close/>
                <a:moveTo>
                  <a:pt x="298151" y="19575"/>
                </a:moveTo>
                <a:lnTo>
                  <a:pt x="298151" y="37575"/>
                </a:lnTo>
                <a:lnTo>
                  <a:pt x="334151" y="37575"/>
                </a:lnTo>
                <a:lnTo>
                  <a:pt x="334151" y="19575"/>
                </a:lnTo>
                <a:lnTo>
                  <a:pt x="298151" y="19575"/>
                </a:lnTo>
                <a:close/>
                <a:moveTo>
                  <a:pt x="246067" y="19575"/>
                </a:moveTo>
                <a:lnTo>
                  <a:pt x="246067" y="37575"/>
                </a:lnTo>
                <a:lnTo>
                  <a:pt x="282067" y="37575"/>
                </a:lnTo>
                <a:lnTo>
                  <a:pt x="282067" y="19575"/>
                </a:lnTo>
                <a:lnTo>
                  <a:pt x="246067" y="19575"/>
                </a:lnTo>
                <a:close/>
                <a:moveTo>
                  <a:pt x="193983" y="19575"/>
                </a:moveTo>
                <a:lnTo>
                  <a:pt x="193983" y="37575"/>
                </a:lnTo>
                <a:lnTo>
                  <a:pt x="229983" y="37575"/>
                </a:lnTo>
                <a:lnTo>
                  <a:pt x="229983" y="19575"/>
                </a:lnTo>
                <a:lnTo>
                  <a:pt x="193983" y="19575"/>
                </a:lnTo>
                <a:close/>
                <a:moveTo>
                  <a:pt x="141899" y="19575"/>
                </a:moveTo>
                <a:lnTo>
                  <a:pt x="141899" y="37575"/>
                </a:lnTo>
                <a:lnTo>
                  <a:pt x="177899" y="37575"/>
                </a:lnTo>
                <a:lnTo>
                  <a:pt x="177899" y="19575"/>
                </a:lnTo>
                <a:lnTo>
                  <a:pt x="141899" y="19575"/>
                </a:lnTo>
                <a:close/>
                <a:moveTo>
                  <a:pt x="89815" y="19575"/>
                </a:moveTo>
                <a:lnTo>
                  <a:pt x="89815" y="37575"/>
                </a:lnTo>
                <a:lnTo>
                  <a:pt x="125815" y="37575"/>
                </a:lnTo>
                <a:lnTo>
                  <a:pt x="125815" y="19575"/>
                </a:lnTo>
                <a:lnTo>
                  <a:pt x="89815" y="19575"/>
                </a:lnTo>
                <a:close/>
                <a:moveTo>
                  <a:pt x="37731" y="19575"/>
                </a:moveTo>
                <a:lnTo>
                  <a:pt x="37731" y="37575"/>
                </a:lnTo>
                <a:lnTo>
                  <a:pt x="73731" y="37575"/>
                </a:lnTo>
                <a:lnTo>
                  <a:pt x="73731" y="19575"/>
                </a:lnTo>
                <a:lnTo>
                  <a:pt x="37731" y="19575"/>
                </a:lnTo>
                <a:close/>
                <a:moveTo>
                  <a:pt x="0" y="0"/>
                </a:moveTo>
                <a:lnTo>
                  <a:pt x="1882304" y="0"/>
                </a:lnTo>
                <a:lnTo>
                  <a:pt x="1882304" y="1239158"/>
                </a:lnTo>
                <a:lnTo>
                  <a:pt x="0" y="1239158"/>
                </a:lnTo>
                <a:lnTo>
                  <a:pt x="0" y="0"/>
                </a:lnTo>
                <a:close/>
              </a:path>
            </a:pathLst>
          </a:custGeom>
          <a:solidFill>
            <a:srgbClr val="E4EA68">
              <a:alpha val="100000"/>
            </a:srgbClr>
          </a:solidFill>
          <a:ln w="9525">
            <a:noFill/>
          </a:ln>
        </p:spPr>
        <p:txBody>
          <a:bodyPr/>
          <a:p>
            <a:endParaRPr lang="zh-CN" altLang="en-US"/>
          </a:p>
        </p:txBody>
      </p:sp>
      <p:sp>
        <p:nvSpPr>
          <p:cNvPr id="3085" name="MH_Other_9"/>
          <p:cNvSpPr/>
          <p:nvPr/>
        </p:nvSpPr>
        <p:spPr>
          <a:xfrm rot="558310">
            <a:off x="4288155" y="5194300"/>
            <a:ext cx="1908175" cy="582930"/>
          </a:xfrm>
          <a:custGeom>
            <a:avLst/>
            <a:gdLst/>
            <a:ahLst/>
            <a:cxnLst>
              <a:cxn ang="0">
                <a:pos x="46773" y="0"/>
              </a:cxn>
              <a:cxn ang="0">
                <a:pos x="1742278" y="5621"/>
              </a:cxn>
              <a:cxn ang="0">
                <a:pos x="1786127" y="528398"/>
              </a:cxn>
              <a:cxn ang="0">
                <a:pos x="844244" y="433167"/>
              </a:cxn>
              <a:cxn ang="0">
                <a:pos x="0" y="528398"/>
              </a:cxn>
              <a:cxn ang="0">
                <a:pos x="46773" y="0"/>
              </a:cxn>
            </a:cxnLst>
            <a:pathLst>
              <a:path w="1939924" h="596900">
                <a:moveTo>
                  <a:pt x="50800" y="0"/>
                </a:moveTo>
                <a:lnTo>
                  <a:pt x="1892299" y="6350"/>
                </a:lnTo>
                <a:lnTo>
                  <a:pt x="1939924" y="596900"/>
                </a:lnTo>
                <a:lnTo>
                  <a:pt x="916939" y="489324"/>
                </a:lnTo>
                <a:lnTo>
                  <a:pt x="0" y="596900"/>
                </a:lnTo>
                <a:lnTo>
                  <a:pt x="50800" y="0"/>
                </a:lnTo>
                <a:close/>
              </a:path>
            </a:pathLst>
          </a:custGeom>
          <a:gradFill rotWithShape="1">
            <a:gsLst>
              <a:gs pos="0">
                <a:srgbClr val="979A9C">
                  <a:alpha val="39998"/>
                </a:srgbClr>
              </a:gs>
              <a:gs pos="100000">
                <a:srgbClr val="7D8183">
                  <a:alpha val="100000"/>
                </a:srgbClr>
              </a:gs>
            </a:gsLst>
            <a:lin ang="16200000" scaled="1"/>
            <a:tileRect/>
          </a:gradFill>
          <a:ln w="9525">
            <a:noFill/>
          </a:ln>
        </p:spPr>
        <p:txBody>
          <a:bodyPr/>
          <a:p>
            <a:endParaRPr lang="zh-CN" altLang="en-US"/>
          </a:p>
        </p:txBody>
      </p:sp>
      <p:sp>
        <p:nvSpPr>
          <p:cNvPr id="3086" name="MH_SubTitle_3"/>
          <p:cNvSpPr/>
          <p:nvPr/>
        </p:nvSpPr>
        <p:spPr>
          <a:xfrm rot="558310">
            <a:off x="2886710" y="4358640"/>
            <a:ext cx="3082925" cy="1238250"/>
          </a:xfrm>
          <a:custGeom>
            <a:avLst/>
            <a:gdLst>
              <a:gd name="txL" fmla="*/ 0 w 1882304"/>
              <a:gd name="txT" fmla="*/ 0 h 1239158"/>
              <a:gd name="txR" fmla="*/ 1882304 w 1882304"/>
              <a:gd name="txB" fmla="*/ 1239158 h 1239158"/>
            </a:gdLst>
            <a:ahLst/>
            <a:cxnLst/>
            <a:rect l="txL" t="txT" r="txR" b="txB"/>
            <a:pathLst>
              <a:path w="1882304" h="1239158">
                <a:moveTo>
                  <a:pt x="1808573" y="19575"/>
                </a:moveTo>
                <a:lnTo>
                  <a:pt x="1808573" y="37575"/>
                </a:lnTo>
                <a:lnTo>
                  <a:pt x="1844573" y="37575"/>
                </a:lnTo>
                <a:lnTo>
                  <a:pt x="1844573" y="19575"/>
                </a:lnTo>
                <a:lnTo>
                  <a:pt x="1808573" y="19575"/>
                </a:lnTo>
                <a:close/>
                <a:moveTo>
                  <a:pt x="1756503" y="19575"/>
                </a:moveTo>
                <a:lnTo>
                  <a:pt x="1756503" y="37575"/>
                </a:lnTo>
                <a:lnTo>
                  <a:pt x="1792503" y="37575"/>
                </a:lnTo>
                <a:lnTo>
                  <a:pt x="1792503" y="19575"/>
                </a:lnTo>
                <a:lnTo>
                  <a:pt x="1756503" y="19575"/>
                </a:lnTo>
                <a:close/>
                <a:moveTo>
                  <a:pt x="1704419" y="19575"/>
                </a:moveTo>
                <a:lnTo>
                  <a:pt x="1704419" y="37575"/>
                </a:lnTo>
                <a:lnTo>
                  <a:pt x="1740419" y="37575"/>
                </a:lnTo>
                <a:lnTo>
                  <a:pt x="1740419" y="19575"/>
                </a:lnTo>
                <a:lnTo>
                  <a:pt x="1704419" y="19575"/>
                </a:lnTo>
                <a:close/>
                <a:moveTo>
                  <a:pt x="1652335" y="19575"/>
                </a:moveTo>
                <a:lnTo>
                  <a:pt x="1652335" y="37575"/>
                </a:lnTo>
                <a:lnTo>
                  <a:pt x="1688335" y="37575"/>
                </a:lnTo>
                <a:lnTo>
                  <a:pt x="1688335" y="19575"/>
                </a:lnTo>
                <a:lnTo>
                  <a:pt x="1652335" y="19575"/>
                </a:lnTo>
                <a:close/>
                <a:moveTo>
                  <a:pt x="1600251" y="19575"/>
                </a:moveTo>
                <a:lnTo>
                  <a:pt x="1600251" y="37575"/>
                </a:lnTo>
                <a:lnTo>
                  <a:pt x="1636251" y="37575"/>
                </a:lnTo>
                <a:lnTo>
                  <a:pt x="1636251" y="19575"/>
                </a:lnTo>
                <a:lnTo>
                  <a:pt x="1600251" y="19575"/>
                </a:lnTo>
                <a:close/>
                <a:moveTo>
                  <a:pt x="1548167" y="19575"/>
                </a:moveTo>
                <a:lnTo>
                  <a:pt x="1548167" y="37575"/>
                </a:lnTo>
                <a:lnTo>
                  <a:pt x="1584167" y="37575"/>
                </a:lnTo>
                <a:lnTo>
                  <a:pt x="1584167" y="19575"/>
                </a:lnTo>
                <a:lnTo>
                  <a:pt x="1548167" y="19575"/>
                </a:lnTo>
                <a:close/>
                <a:moveTo>
                  <a:pt x="1496083" y="19575"/>
                </a:moveTo>
                <a:lnTo>
                  <a:pt x="1496083" y="37575"/>
                </a:lnTo>
                <a:lnTo>
                  <a:pt x="1532083" y="37575"/>
                </a:lnTo>
                <a:lnTo>
                  <a:pt x="1532083" y="19575"/>
                </a:lnTo>
                <a:lnTo>
                  <a:pt x="1496083" y="19575"/>
                </a:lnTo>
                <a:close/>
                <a:moveTo>
                  <a:pt x="1443999" y="19575"/>
                </a:moveTo>
                <a:lnTo>
                  <a:pt x="1443999" y="37575"/>
                </a:lnTo>
                <a:lnTo>
                  <a:pt x="1479999" y="37575"/>
                </a:lnTo>
                <a:lnTo>
                  <a:pt x="1479999" y="19575"/>
                </a:lnTo>
                <a:lnTo>
                  <a:pt x="1443999" y="19575"/>
                </a:lnTo>
                <a:close/>
                <a:moveTo>
                  <a:pt x="1391915" y="19575"/>
                </a:moveTo>
                <a:lnTo>
                  <a:pt x="1391915" y="37575"/>
                </a:lnTo>
                <a:lnTo>
                  <a:pt x="1427915" y="37575"/>
                </a:lnTo>
                <a:lnTo>
                  <a:pt x="1427915" y="19575"/>
                </a:lnTo>
                <a:lnTo>
                  <a:pt x="1391915" y="19575"/>
                </a:lnTo>
                <a:close/>
                <a:moveTo>
                  <a:pt x="1339831" y="19575"/>
                </a:moveTo>
                <a:lnTo>
                  <a:pt x="1339831" y="37575"/>
                </a:lnTo>
                <a:lnTo>
                  <a:pt x="1375831" y="37575"/>
                </a:lnTo>
                <a:lnTo>
                  <a:pt x="1375831" y="19575"/>
                </a:lnTo>
                <a:lnTo>
                  <a:pt x="1339831" y="19575"/>
                </a:lnTo>
                <a:close/>
                <a:moveTo>
                  <a:pt x="1287747" y="19575"/>
                </a:moveTo>
                <a:lnTo>
                  <a:pt x="1287747" y="37575"/>
                </a:lnTo>
                <a:lnTo>
                  <a:pt x="1323747" y="37575"/>
                </a:lnTo>
                <a:lnTo>
                  <a:pt x="1323747" y="19575"/>
                </a:lnTo>
                <a:lnTo>
                  <a:pt x="1287747" y="19575"/>
                </a:lnTo>
                <a:close/>
                <a:moveTo>
                  <a:pt x="1235663" y="19575"/>
                </a:moveTo>
                <a:lnTo>
                  <a:pt x="1235663" y="37575"/>
                </a:lnTo>
                <a:lnTo>
                  <a:pt x="1271663" y="37575"/>
                </a:lnTo>
                <a:lnTo>
                  <a:pt x="1271663" y="19575"/>
                </a:lnTo>
                <a:lnTo>
                  <a:pt x="1235663" y="19575"/>
                </a:lnTo>
                <a:close/>
                <a:moveTo>
                  <a:pt x="1183579" y="19575"/>
                </a:moveTo>
                <a:lnTo>
                  <a:pt x="1183579" y="37575"/>
                </a:lnTo>
                <a:lnTo>
                  <a:pt x="1219579" y="37575"/>
                </a:lnTo>
                <a:lnTo>
                  <a:pt x="1219579" y="19575"/>
                </a:lnTo>
                <a:lnTo>
                  <a:pt x="1183579" y="19575"/>
                </a:lnTo>
                <a:close/>
                <a:moveTo>
                  <a:pt x="1131495" y="19575"/>
                </a:moveTo>
                <a:lnTo>
                  <a:pt x="1131495" y="37575"/>
                </a:lnTo>
                <a:lnTo>
                  <a:pt x="1167495" y="37575"/>
                </a:lnTo>
                <a:lnTo>
                  <a:pt x="1167495" y="19575"/>
                </a:lnTo>
                <a:lnTo>
                  <a:pt x="1131495" y="19575"/>
                </a:lnTo>
                <a:close/>
                <a:moveTo>
                  <a:pt x="1079411" y="19575"/>
                </a:moveTo>
                <a:lnTo>
                  <a:pt x="1079411" y="37575"/>
                </a:lnTo>
                <a:lnTo>
                  <a:pt x="1115411" y="37575"/>
                </a:lnTo>
                <a:lnTo>
                  <a:pt x="1115411" y="19575"/>
                </a:lnTo>
                <a:lnTo>
                  <a:pt x="1079411" y="19575"/>
                </a:lnTo>
                <a:close/>
                <a:moveTo>
                  <a:pt x="1027327" y="19575"/>
                </a:moveTo>
                <a:lnTo>
                  <a:pt x="1027327" y="37575"/>
                </a:lnTo>
                <a:lnTo>
                  <a:pt x="1063327" y="37575"/>
                </a:lnTo>
                <a:lnTo>
                  <a:pt x="1063327" y="19575"/>
                </a:lnTo>
                <a:lnTo>
                  <a:pt x="1027327" y="19575"/>
                </a:lnTo>
                <a:close/>
                <a:moveTo>
                  <a:pt x="975243" y="19575"/>
                </a:moveTo>
                <a:lnTo>
                  <a:pt x="975243" y="37575"/>
                </a:lnTo>
                <a:lnTo>
                  <a:pt x="1011243" y="37575"/>
                </a:lnTo>
                <a:lnTo>
                  <a:pt x="1011243" y="19575"/>
                </a:lnTo>
                <a:lnTo>
                  <a:pt x="975243" y="19575"/>
                </a:lnTo>
                <a:close/>
                <a:moveTo>
                  <a:pt x="923159" y="19575"/>
                </a:moveTo>
                <a:lnTo>
                  <a:pt x="923159" y="37575"/>
                </a:lnTo>
                <a:lnTo>
                  <a:pt x="959159" y="37575"/>
                </a:lnTo>
                <a:lnTo>
                  <a:pt x="959159" y="19575"/>
                </a:lnTo>
                <a:lnTo>
                  <a:pt x="923159" y="19575"/>
                </a:lnTo>
                <a:close/>
                <a:moveTo>
                  <a:pt x="871075" y="19575"/>
                </a:moveTo>
                <a:lnTo>
                  <a:pt x="871075" y="37575"/>
                </a:lnTo>
                <a:lnTo>
                  <a:pt x="907075" y="37575"/>
                </a:lnTo>
                <a:lnTo>
                  <a:pt x="907075" y="19575"/>
                </a:lnTo>
                <a:lnTo>
                  <a:pt x="871075" y="19575"/>
                </a:lnTo>
                <a:close/>
                <a:moveTo>
                  <a:pt x="818991" y="19575"/>
                </a:moveTo>
                <a:lnTo>
                  <a:pt x="818991" y="37575"/>
                </a:lnTo>
                <a:lnTo>
                  <a:pt x="854991" y="37575"/>
                </a:lnTo>
                <a:lnTo>
                  <a:pt x="854991" y="19575"/>
                </a:lnTo>
                <a:lnTo>
                  <a:pt x="818991" y="19575"/>
                </a:lnTo>
                <a:close/>
                <a:moveTo>
                  <a:pt x="766907" y="19575"/>
                </a:moveTo>
                <a:lnTo>
                  <a:pt x="766907" y="37575"/>
                </a:lnTo>
                <a:lnTo>
                  <a:pt x="802907" y="37575"/>
                </a:lnTo>
                <a:lnTo>
                  <a:pt x="802907" y="19575"/>
                </a:lnTo>
                <a:lnTo>
                  <a:pt x="766907" y="19575"/>
                </a:lnTo>
                <a:close/>
                <a:moveTo>
                  <a:pt x="714823" y="19575"/>
                </a:moveTo>
                <a:lnTo>
                  <a:pt x="714823" y="37575"/>
                </a:lnTo>
                <a:lnTo>
                  <a:pt x="750823" y="37575"/>
                </a:lnTo>
                <a:lnTo>
                  <a:pt x="750823" y="19575"/>
                </a:lnTo>
                <a:lnTo>
                  <a:pt x="714823" y="19575"/>
                </a:lnTo>
                <a:close/>
                <a:moveTo>
                  <a:pt x="662739" y="19575"/>
                </a:moveTo>
                <a:lnTo>
                  <a:pt x="662739" y="37575"/>
                </a:lnTo>
                <a:lnTo>
                  <a:pt x="698739" y="37575"/>
                </a:lnTo>
                <a:lnTo>
                  <a:pt x="698739" y="19575"/>
                </a:lnTo>
                <a:lnTo>
                  <a:pt x="662739" y="19575"/>
                </a:lnTo>
                <a:close/>
                <a:moveTo>
                  <a:pt x="610655" y="19575"/>
                </a:moveTo>
                <a:lnTo>
                  <a:pt x="610655" y="37575"/>
                </a:lnTo>
                <a:lnTo>
                  <a:pt x="646655" y="37575"/>
                </a:lnTo>
                <a:lnTo>
                  <a:pt x="646655" y="19575"/>
                </a:lnTo>
                <a:lnTo>
                  <a:pt x="610655" y="19575"/>
                </a:lnTo>
                <a:close/>
                <a:moveTo>
                  <a:pt x="558571" y="19575"/>
                </a:moveTo>
                <a:lnTo>
                  <a:pt x="558571" y="37575"/>
                </a:lnTo>
                <a:lnTo>
                  <a:pt x="594571" y="37575"/>
                </a:lnTo>
                <a:lnTo>
                  <a:pt x="594571" y="19575"/>
                </a:lnTo>
                <a:lnTo>
                  <a:pt x="558571" y="19575"/>
                </a:lnTo>
                <a:close/>
                <a:moveTo>
                  <a:pt x="506487" y="19575"/>
                </a:moveTo>
                <a:lnTo>
                  <a:pt x="506487" y="37575"/>
                </a:lnTo>
                <a:lnTo>
                  <a:pt x="542487" y="37575"/>
                </a:lnTo>
                <a:lnTo>
                  <a:pt x="542487" y="19575"/>
                </a:lnTo>
                <a:lnTo>
                  <a:pt x="506487" y="19575"/>
                </a:lnTo>
                <a:close/>
                <a:moveTo>
                  <a:pt x="454403" y="19575"/>
                </a:moveTo>
                <a:lnTo>
                  <a:pt x="454403" y="37575"/>
                </a:lnTo>
                <a:lnTo>
                  <a:pt x="490403" y="37575"/>
                </a:lnTo>
                <a:lnTo>
                  <a:pt x="490403" y="19575"/>
                </a:lnTo>
                <a:lnTo>
                  <a:pt x="454403" y="19575"/>
                </a:lnTo>
                <a:close/>
                <a:moveTo>
                  <a:pt x="402319" y="19575"/>
                </a:moveTo>
                <a:lnTo>
                  <a:pt x="402319" y="37575"/>
                </a:lnTo>
                <a:lnTo>
                  <a:pt x="438319" y="37575"/>
                </a:lnTo>
                <a:lnTo>
                  <a:pt x="438319" y="19575"/>
                </a:lnTo>
                <a:lnTo>
                  <a:pt x="402319" y="19575"/>
                </a:lnTo>
                <a:close/>
                <a:moveTo>
                  <a:pt x="350235" y="19575"/>
                </a:moveTo>
                <a:lnTo>
                  <a:pt x="350235" y="37575"/>
                </a:lnTo>
                <a:lnTo>
                  <a:pt x="386235" y="37575"/>
                </a:lnTo>
                <a:lnTo>
                  <a:pt x="386235" y="19575"/>
                </a:lnTo>
                <a:lnTo>
                  <a:pt x="350235" y="19575"/>
                </a:lnTo>
                <a:close/>
                <a:moveTo>
                  <a:pt x="298151" y="19575"/>
                </a:moveTo>
                <a:lnTo>
                  <a:pt x="298151" y="37575"/>
                </a:lnTo>
                <a:lnTo>
                  <a:pt x="334151" y="37575"/>
                </a:lnTo>
                <a:lnTo>
                  <a:pt x="334151" y="19575"/>
                </a:lnTo>
                <a:lnTo>
                  <a:pt x="298151" y="19575"/>
                </a:lnTo>
                <a:close/>
                <a:moveTo>
                  <a:pt x="246067" y="19575"/>
                </a:moveTo>
                <a:lnTo>
                  <a:pt x="246067" y="37575"/>
                </a:lnTo>
                <a:lnTo>
                  <a:pt x="282067" y="37575"/>
                </a:lnTo>
                <a:lnTo>
                  <a:pt x="282067" y="19575"/>
                </a:lnTo>
                <a:lnTo>
                  <a:pt x="246067" y="19575"/>
                </a:lnTo>
                <a:close/>
                <a:moveTo>
                  <a:pt x="193983" y="19575"/>
                </a:moveTo>
                <a:lnTo>
                  <a:pt x="193983" y="37575"/>
                </a:lnTo>
                <a:lnTo>
                  <a:pt x="229983" y="37575"/>
                </a:lnTo>
                <a:lnTo>
                  <a:pt x="229983" y="19575"/>
                </a:lnTo>
                <a:lnTo>
                  <a:pt x="193983" y="19575"/>
                </a:lnTo>
                <a:close/>
                <a:moveTo>
                  <a:pt x="141899" y="19575"/>
                </a:moveTo>
                <a:lnTo>
                  <a:pt x="141899" y="37575"/>
                </a:lnTo>
                <a:lnTo>
                  <a:pt x="177899" y="37575"/>
                </a:lnTo>
                <a:lnTo>
                  <a:pt x="177899" y="19575"/>
                </a:lnTo>
                <a:lnTo>
                  <a:pt x="141899" y="19575"/>
                </a:lnTo>
                <a:close/>
                <a:moveTo>
                  <a:pt x="89815" y="19575"/>
                </a:moveTo>
                <a:lnTo>
                  <a:pt x="89815" y="37575"/>
                </a:lnTo>
                <a:lnTo>
                  <a:pt x="125815" y="37575"/>
                </a:lnTo>
                <a:lnTo>
                  <a:pt x="125815" y="19575"/>
                </a:lnTo>
                <a:lnTo>
                  <a:pt x="89815" y="19575"/>
                </a:lnTo>
                <a:close/>
                <a:moveTo>
                  <a:pt x="37731" y="19575"/>
                </a:moveTo>
                <a:lnTo>
                  <a:pt x="37731" y="37575"/>
                </a:lnTo>
                <a:lnTo>
                  <a:pt x="73731" y="37575"/>
                </a:lnTo>
                <a:lnTo>
                  <a:pt x="73731" y="19575"/>
                </a:lnTo>
                <a:lnTo>
                  <a:pt x="37731" y="19575"/>
                </a:lnTo>
                <a:close/>
                <a:moveTo>
                  <a:pt x="0" y="0"/>
                </a:moveTo>
                <a:lnTo>
                  <a:pt x="1882304" y="0"/>
                </a:lnTo>
                <a:lnTo>
                  <a:pt x="1882304" y="1239158"/>
                </a:lnTo>
                <a:lnTo>
                  <a:pt x="0" y="1239158"/>
                </a:lnTo>
                <a:lnTo>
                  <a:pt x="0" y="0"/>
                </a:lnTo>
                <a:close/>
              </a:path>
            </a:pathLst>
          </a:custGeom>
          <a:solidFill>
            <a:srgbClr val="FFFFFF"/>
          </a:solidFill>
          <a:ln w="9525">
            <a:noFill/>
          </a:ln>
        </p:spPr>
        <p:txBody>
          <a:bodyPr anchor="ctr"/>
          <a:p>
            <a:pPr lvl="0" algn="l" eaLnBrk="1" hangingPunct="1">
              <a:lnSpc>
                <a:spcPct val="110000"/>
              </a:lnSpc>
            </a:pPr>
            <a:r>
              <a:rPr lang="pt-BR" altLang="zh-CN" sz="1600" dirty="0">
                <a:solidFill>
                  <a:srgbClr val="080808"/>
                </a:solidFill>
                <a:latin typeface="Calibri" panose="020F0502020204030204" charset="0"/>
                <a:ea typeface="微软雅黑" panose="020B0503020204020204" charset="-122"/>
              </a:rPr>
              <a:t>按照本单位规章制度对大学生科技特派员进行管理，并每月为县科特派员提供真实有效的考勤、工作表现证明。</a:t>
            </a:r>
            <a:endParaRPr lang="pt-BR" altLang="zh-CN" sz="1600" dirty="0">
              <a:solidFill>
                <a:srgbClr val="080808"/>
              </a:solidFill>
              <a:latin typeface="Calibri" panose="020F0502020204030204" charset="0"/>
              <a:ea typeface="微软雅黑" panose="020B0503020204020204" charset="-122"/>
            </a:endParaRPr>
          </a:p>
        </p:txBody>
      </p:sp>
      <p:sp>
        <p:nvSpPr>
          <p:cNvPr id="3087" name="MH_Other_10"/>
          <p:cNvSpPr/>
          <p:nvPr/>
        </p:nvSpPr>
        <p:spPr>
          <a:xfrm rot="-790521">
            <a:off x="7625080" y="4591050"/>
            <a:ext cx="1882775" cy="1192530"/>
          </a:xfrm>
          <a:custGeom>
            <a:avLst/>
            <a:gdLst/>
            <a:ahLst/>
            <a:cxnLst>
              <a:cxn ang="0">
                <a:pos x="1845959" y="33463"/>
              </a:cxn>
              <a:cxn ang="0">
                <a:pos x="1757823" y="17434"/>
              </a:cxn>
              <a:cxn ang="0">
                <a:pos x="1793850" y="17434"/>
              </a:cxn>
              <a:cxn ang="0">
                <a:pos x="1705699" y="33463"/>
              </a:cxn>
              <a:cxn ang="0">
                <a:pos x="1705699" y="17434"/>
              </a:cxn>
              <a:cxn ang="0">
                <a:pos x="1689603" y="33463"/>
              </a:cxn>
              <a:cxn ang="0">
                <a:pos x="1601453" y="17434"/>
              </a:cxn>
              <a:cxn ang="0">
                <a:pos x="1637480" y="17434"/>
              </a:cxn>
              <a:cxn ang="0">
                <a:pos x="1549329" y="33463"/>
              </a:cxn>
              <a:cxn ang="0">
                <a:pos x="1549329" y="17434"/>
              </a:cxn>
              <a:cxn ang="0">
                <a:pos x="1533233" y="33463"/>
              </a:cxn>
              <a:cxn ang="0">
                <a:pos x="1445083" y="17434"/>
              </a:cxn>
              <a:cxn ang="0">
                <a:pos x="1481110" y="17434"/>
              </a:cxn>
              <a:cxn ang="0">
                <a:pos x="1392959" y="33463"/>
              </a:cxn>
              <a:cxn ang="0">
                <a:pos x="1392959" y="17434"/>
              </a:cxn>
              <a:cxn ang="0">
                <a:pos x="1376863" y="33463"/>
              </a:cxn>
              <a:cxn ang="0">
                <a:pos x="1288713" y="17434"/>
              </a:cxn>
              <a:cxn ang="0">
                <a:pos x="1324740" y="17434"/>
              </a:cxn>
              <a:cxn ang="0">
                <a:pos x="1236590" y="33463"/>
              </a:cxn>
              <a:cxn ang="0">
                <a:pos x="1236590" y="17434"/>
              </a:cxn>
              <a:cxn ang="0">
                <a:pos x="1220494" y="33463"/>
              </a:cxn>
              <a:cxn ang="0">
                <a:pos x="1132344" y="17434"/>
              </a:cxn>
              <a:cxn ang="0">
                <a:pos x="1168371" y="17434"/>
              </a:cxn>
              <a:cxn ang="0">
                <a:pos x="1080221" y="33463"/>
              </a:cxn>
              <a:cxn ang="0">
                <a:pos x="1080221" y="17434"/>
              </a:cxn>
              <a:cxn ang="0">
                <a:pos x="1064125" y="33463"/>
              </a:cxn>
              <a:cxn ang="0">
                <a:pos x="975975" y="17434"/>
              </a:cxn>
              <a:cxn ang="0">
                <a:pos x="1012002" y="17434"/>
              </a:cxn>
              <a:cxn ang="0">
                <a:pos x="923852" y="33463"/>
              </a:cxn>
              <a:cxn ang="0">
                <a:pos x="923852" y="17434"/>
              </a:cxn>
              <a:cxn ang="0">
                <a:pos x="907756" y="33463"/>
              </a:cxn>
              <a:cxn ang="0">
                <a:pos x="819606" y="17434"/>
              </a:cxn>
              <a:cxn ang="0">
                <a:pos x="855633" y="17434"/>
              </a:cxn>
              <a:cxn ang="0">
                <a:pos x="767483" y="33463"/>
              </a:cxn>
              <a:cxn ang="0">
                <a:pos x="767483" y="17434"/>
              </a:cxn>
              <a:cxn ang="0">
                <a:pos x="751387" y="33463"/>
              </a:cxn>
              <a:cxn ang="0">
                <a:pos x="663237" y="17434"/>
              </a:cxn>
              <a:cxn ang="0">
                <a:pos x="699264" y="17434"/>
              </a:cxn>
              <a:cxn ang="0">
                <a:pos x="611114" y="33463"/>
              </a:cxn>
              <a:cxn ang="0">
                <a:pos x="611114" y="17434"/>
              </a:cxn>
              <a:cxn ang="0">
                <a:pos x="595018" y="33463"/>
              </a:cxn>
              <a:cxn ang="0">
                <a:pos x="506868" y="17434"/>
              </a:cxn>
              <a:cxn ang="0">
                <a:pos x="542895" y="17434"/>
              </a:cxn>
              <a:cxn ang="0">
                <a:pos x="454745" y="33463"/>
              </a:cxn>
              <a:cxn ang="0">
                <a:pos x="454745" y="17434"/>
              </a:cxn>
              <a:cxn ang="0">
                <a:pos x="438649" y="33463"/>
              </a:cxn>
              <a:cxn ang="0">
                <a:pos x="350499" y="17434"/>
              </a:cxn>
              <a:cxn ang="0">
                <a:pos x="386526" y="17434"/>
              </a:cxn>
              <a:cxn ang="0">
                <a:pos x="298376" y="33463"/>
              </a:cxn>
              <a:cxn ang="0">
                <a:pos x="298376" y="17434"/>
              </a:cxn>
              <a:cxn ang="0">
                <a:pos x="282280" y="33463"/>
              </a:cxn>
              <a:cxn ang="0">
                <a:pos x="194130" y="17434"/>
              </a:cxn>
              <a:cxn ang="0">
                <a:pos x="230157" y="17434"/>
              </a:cxn>
              <a:cxn ang="0">
                <a:pos x="142007" y="33463"/>
              </a:cxn>
              <a:cxn ang="0">
                <a:pos x="142007" y="17434"/>
              </a:cxn>
              <a:cxn ang="0">
                <a:pos x="125908" y="33463"/>
              </a:cxn>
              <a:cxn ang="0">
                <a:pos x="37758" y="17434"/>
              </a:cxn>
              <a:cxn ang="0">
                <a:pos x="73785" y="17434"/>
              </a:cxn>
              <a:cxn ang="0">
                <a:pos x="1883717" y="0"/>
              </a:cxn>
              <a:cxn ang="0">
                <a:pos x="0" y="0"/>
              </a:cxn>
            </a:cxnLst>
            <a:pathLst>
              <a:path w="1882304" h="1239158">
                <a:moveTo>
                  <a:pt x="1808573" y="19575"/>
                </a:moveTo>
                <a:lnTo>
                  <a:pt x="1808573" y="37575"/>
                </a:lnTo>
                <a:lnTo>
                  <a:pt x="1844573" y="37575"/>
                </a:lnTo>
                <a:lnTo>
                  <a:pt x="1844573" y="19575"/>
                </a:lnTo>
                <a:lnTo>
                  <a:pt x="1808573" y="19575"/>
                </a:lnTo>
                <a:close/>
                <a:moveTo>
                  <a:pt x="1756503" y="19575"/>
                </a:moveTo>
                <a:lnTo>
                  <a:pt x="1756503" y="37575"/>
                </a:lnTo>
                <a:lnTo>
                  <a:pt x="1792503" y="37575"/>
                </a:lnTo>
                <a:lnTo>
                  <a:pt x="1792503" y="19575"/>
                </a:lnTo>
                <a:lnTo>
                  <a:pt x="1756503" y="19575"/>
                </a:lnTo>
                <a:close/>
                <a:moveTo>
                  <a:pt x="1704419" y="19575"/>
                </a:moveTo>
                <a:lnTo>
                  <a:pt x="1704419" y="37575"/>
                </a:lnTo>
                <a:lnTo>
                  <a:pt x="1740419" y="37575"/>
                </a:lnTo>
                <a:lnTo>
                  <a:pt x="1740419" y="19575"/>
                </a:lnTo>
                <a:lnTo>
                  <a:pt x="1704419" y="19575"/>
                </a:lnTo>
                <a:close/>
                <a:moveTo>
                  <a:pt x="1652335" y="19575"/>
                </a:moveTo>
                <a:lnTo>
                  <a:pt x="1652335" y="37575"/>
                </a:lnTo>
                <a:lnTo>
                  <a:pt x="1688335" y="37575"/>
                </a:lnTo>
                <a:lnTo>
                  <a:pt x="1688335" y="19575"/>
                </a:lnTo>
                <a:lnTo>
                  <a:pt x="1652335" y="19575"/>
                </a:lnTo>
                <a:close/>
                <a:moveTo>
                  <a:pt x="1600251" y="19575"/>
                </a:moveTo>
                <a:lnTo>
                  <a:pt x="1600251" y="37575"/>
                </a:lnTo>
                <a:lnTo>
                  <a:pt x="1636251" y="37575"/>
                </a:lnTo>
                <a:lnTo>
                  <a:pt x="1636251" y="19575"/>
                </a:lnTo>
                <a:lnTo>
                  <a:pt x="1600251" y="19575"/>
                </a:lnTo>
                <a:close/>
                <a:moveTo>
                  <a:pt x="1548167" y="19575"/>
                </a:moveTo>
                <a:lnTo>
                  <a:pt x="1548167" y="37575"/>
                </a:lnTo>
                <a:lnTo>
                  <a:pt x="1584167" y="37575"/>
                </a:lnTo>
                <a:lnTo>
                  <a:pt x="1584167" y="19575"/>
                </a:lnTo>
                <a:lnTo>
                  <a:pt x="1548167" y="19575"/>
                </a:lnTo>
                <a:close/>
                <a:moveTo>
                  <a:pt x="1496083" y="19575"/>
                </a:moveTo>
                <a:lnTo>
                  <a:pt x="1496083" y="37575"/>
                </a:lnTo>
                <a:lnTo>
                  <a:pt x="1532083" y="37575"/>
                </a:lnTo>
                <a:lnTo>
                  <a:pt x="1532083" y="19575"/>
                </a:lnTo>
                <a:lnTo>
                  <a:pt x="1496083" y="19575"/>
                </a:lnTo>
                <a:close/>
                <a:moveTo>
                  <a:pt x="1443999" y="19575"/>
                </a:moveTo>
                <a:lnTo>
                  <a:pt x="1443999" y="37575"/>
                </a:lnTo>
                <a:lnTo>
                  <a:pt x="1479999" y="37575"/>
                </a:lnTo>
                <a:lnTo>
                  <a:pt x="1479999" y="19575"/>
                </a:lnTo>
                <a:lnTo>
                  <a:pt x="1443999" y="19575"/>
                </a:lnTo>
                <a:close/>
                <a:moveTo>
                  <a:pt x="1391915" y="19575"/>
                </a:moveTo>
                <a:lnTo>
                  <a:pt x="1391915" y="37575"/>
                </a:lnTo>
                <a:lnTo>
                  <a:pt x="1427915" y="37575"/>
                </a:lnTo>
                <a:lnTo>
                  <a:pt x="1427915" y="19575"/>
                </a:lnTo>
                <a:lnTo>
                  <a:pt x="1391915" y="19575"/>
                </a:lnTo>
                <a:close/>
                <a:moveTo>
                  <a:pt x="1339831" y="19575"/>
                </a:moveTo>
                <a:lnTo>
                  <a:pt x="1339831" y="37575"/>
                </a:lnTo>
                <a:lnTo>
                  <a:pt x="1375831" y="37575"/>
                </a:lnTo>
                <a:lnTo>
                  <a:pt x="1375831" y="19575"/>
                </a:lnTo>
                <a:lnTo>
                  <a:pt x="1339831" y="19575"/>
                </a:lnTo>
                <a:close/>
                <a:moveTo>
                  <a:pt x="1287747" y="19575"/>
                </a:moveTo>
                <a:lnTo>
                  <a:pt x="1287747" y="37575"/>
                </a:lnTo>
                <a:lnTo>
                  <a:pt x="1323747" y="37575"/>
                </a:lnTo>
                <a:lnTo>
                  <a:pt x="1323747" y="19575"/>
                </a:lnTo>
                <a:lnTo>
                  <a:pt x="1287747" y="19575"/>
                </a:lnTo>
                <a:close/>
                <a:moveTo>
                  <a:pt x="1235663" y="19575"/>
                </a:moveTo>
                <a:lnTo>
                  <a:pt x="1235663" y="37575"/>
                </a:lnTo>
                <a:lnTo>
                  <a:pt x="1271663" y="37575"/>
                </a:lnTo>
                <a:lnTo>
                  <a:pt x="1271663" y="19575"/>
                </a:lnTo>
                <a:lnTo>
                  <a:pt x="1235663" y="19575"/>
                </a:lnTo>
                <a:close/>
                <a:moveTo>
                  <a:pt x="1183579" y="19575"/>
                </a:moveTo>
                <a:lnTo>
                  <a:pt x="1183579" y="37575"/>
                </a:lnTo>
                <a:lnTo>
                  <a:pt x="1219579" y="37575"/>
                </a:lnTo>
                <a:lnTo>
                  <a:pt x="1219579" y="19575"/>
                </a:lnTo>
                <a:lnTo>
                  <a:pt x="1183579" y="19575"/>
                </a:lnTo>
                <a:close/>
                <a:moveTo>
                  <a:pt x="1131495" y="19575"/>
                </a:moveTo>
                <a:lnTo>
                  <a:pt x="1131495" y="37575"/>
                </a:lnTo>
                <a:lnTo>
                  <a:pt x="1167495" y="37575"/>
                </a:lnTo>
                <a:lnTo>
                  <a:pt x="1167495" y="19575"/>
                </a:lnTo>
                <a:lnTo>
                  <a:pt x="1131495" y="19575"/>
                </a:lnTo>
                <a:close/>
                <a:moveTo>
                  <a:pt x="1079411" y="19575"/>
                </a:moveTo>
                <a:lnTo>
                  <a:pt x="1079411" y="37575"/>
                </a:lnTo>
                <a:lnTo>
                  <a:pt x="1115411" y="37575"/>
                </a:lnTo>
                <a:lnTo>
                  <a:pt x="1115411" y="19575"/>
                </a:lnTo>
                <a:lnTo>
                  <a:pt x="1079411" y="19575"/>
                </a:lnTo>
                <a:close/>
                <a:moveTo>
                  <a:pt x="1027327" y="19575"/>
                </a:moveTo>
                <a:lnTo>
                  <a:pt x="1027327" y="37575"/>
                </a:lnTo>
                <a:lnTo>
                  <a:pt x="1063327" y="37575"/>
                </a:lnTo>
                <a:lnTo>
                  <a:pt x="1063327" y="19575"/>
                </a:lnTo>
                <a:lnTo>
                  <a:pt x="1027327" y="19575"/>
                </a:lnTo>
                <a:close/>
                <a:moveTo>
                  <a:pt x="975243" y="19575"/>
                </a:moveTo>
                <a:lnTo>
                  <a:pt x="975243" y="37575"/>
                </a:lnTo>
                <a:lnTo>
                  <a:pt x="1011243" y="37575"/>
                </a:lnTo>
                <a:lnTo>
                  <a:pt x="1011243" y="19575"/>
                </a:lnTo>
                <a:lnTo>
                  <a:pt x="975243" y="19575"/>
                </a:lnTo>
                <a:close/>
                <a:moveTo>
                  <a:pt x="923159" y="19575"/>
                </a:moveTo>
                <a:lnTo>
                  <a:pt x="923159" y="37575"/>
                </a:lnTo>
                <a:lnTo>
                  <a:pt x="959159" y="37575"/>
                </a:lnTo>
                <a:lnTo>
                  <a:pt x="959159" y="19575"/>
                </a:lnTo>
                <a:lnTo>
                  <a:pt x="923159" y="19575"/>
                </a:lnTo>
                <a:close/>
                <a:moveTo>
                  <a:pt x="871075" y="19575"/>
                </a:moveTo>
                <a:lnTo>
                  <a:pt x="871075" y="37575"/>
                </a:lnTo>
                <a:lnTo>
                  <a:pt x="907075" y="37575"/>
                </a:lnTo>
                <a:lnTo>
                  <a:pt x="907075" y="19575"/>
                </a:lnTo>
                <a:lnTo>
                  <a:pt x="871075" y="19575"/>
                </a:lnTo>
                <a:close/>
                <a:moveTo>
                  <a:pt x="818991" y="19575"/>
                </a:moveTo>
                <a:lnTo>
                  <a:pt x="818991" y="37575"/>
                </a:lnTo>
                <a:lnTo>
                  <a:pt x="854991" y="37575"/>
                </a:lnTo>
                <a:lnTo>
                  <a:pt x="854991" y="19575"/>
                </a:lnTo>
                <a:lnTo>
                  <a:pt x="818991" y="19575"/>
                </a:lnTo>
                <a:close/>
                <a:moveTo>
                  <a:pt x="766907" y="19575"/>
                </a:moveTo>
                <a:lnTo>
                  <a:pt x="766907" y="37575"/>
                </a:lnTo>
                <a:lnTo>
                  <a:pt x="802907" y="37575"/>
                </a:lnTo>
                <a:lnTo>
                  <a:pt x="802907" y="19575"/>
                </a:lnTo>
                <a:lnTo>
                  <a:pt x="766907" y="19575"/>
                </a:lnTo>
                <a:close/>
                <a:moveTo>
                  <a:pt x="714823" y="19575"/>
                </a:moveTo>
                <a:lnTo>
                  <a:pt x="714823" y="37575"/>
                </a:lnTo>
                <a:lnTo>
                  <a:pt x="750823" y="37575"/>
                </a:lnTo>
                <a:lnTo>
                  <a:pt x="750823" y="19575"/>
                </a:lnTo>
                <a:lnTo>
                  <a:pt x="714823" y="19575"/>
                </a:lnTo>
                <a:close/>
                <a:moveTo>
                  <a:pt x="662739" y="19575"/>
                </a:moveTo>
                <a:lnTo>
                  <a:pt x="662739" y="37575"/>
                </a:lnTo>
                <a:lnTo>
                  <a:pt x="698739" y="37575"/>
                </a:lnTo>
                <a:lnTo>
                  <a:pt x="698739" y="19575"/>
                </a:lnTo>
                <a:lnTo>
                  <a:pt x="662739" y="19575"/>
                </a:lnTo>
                <a:close/>
                <a:moveTo>
                  <a:pt x="610655" y="19575"/>
                </a:moveTo>
                <a:lnTo>
                  <a:pt x="610655" y="37575"/>
                </a:lnTo>
                <a:lnTo>
                  <a:pt x="646655" y="37575"/>
                </a:lnTo>
                <a:lnTo>
                  <a:pt x="646655" y="19575"/>
                </a:lnTo>
                <a:lnTo>
                  <a:pt x="610655" y="19575"/>
                </a:lnTo>
                <a:close/>
                <a:moveTo>
                  <a:pt x="558571" y="19575"/>
                </a:moveTo>
                <a:lnTo>
                  <a:pt x="558571" y="37575"/>
                </a:lnTo>
                <a:lnTo>
                  <a:pt x="594571" y="37575"/>
                </a:lnTo>
                <a:lnTo>
                  <a:pt x="594571" y="19575"/>
                </a:lnTo>
                <a:lnTo>
                  <a:pt x="558571" y="19575"/>
                </a:lnTo>
                <a:close/>
                <a:moveTo>
                  <a:pt x="506487" y="19575"/>
                </a:moveTo>
                <a:lnTo>
                  <a:pt x="506487" y="37575"/>
                </a:lnTo>
                <a:lnTo>
                  <a:pt x="542487" y="37575"/>
                </a:lnTo>
                <a:lnTo>
                  <a:pt x="542487" y="19575"/>
                </a:lnTo>
                <a:lnTo>
                  <a:pt x="506487" y="19575"/>
                </a:lnTo>
                <a:close/>
                <a:moveTo>
                  <a:pt x="454403" y="19575"/>
                </a:moveTo>
                <a:lnTo>
                  <a:pt x="454403" y="37575"/>
                </a:lnTo>
                <a:lnTo>
                  <a:pt x="490403" y="37575"/>
                </a:lnTo>
                <a:lnTo>
                  <a:pt x="490403" y="19575"/>
                </a:lnTo>
                <a:lnTo>
                  <a:pt x="454403" y="19575"/>
                </a:lnTo>
                <a:close/>
                <a:moveTo>
                  <a:pt x="402319" y="19575"/>
                </a:moveTo>
                <a:lnTo>
                  <a:pt x="402319" y="37575"/>
                </a:lnTo>
                <a:lnTo>
                  <a:pt x="438319" y="37575"/>
                </a:lnTo>
                <a:lnTo>
                  <a:pt x="438319" y="19575"/>
                </a:lnTo>
                <a:lnTo>
                  <a:pt x="402319" y="19575"/>
                </a:lnTo>
                <a:close/>
                <a:moveTo>
                  <a:pt x="350235" y="19575"/>
                </a:moveTo>
                <a:lnTo>
                  <a:pt x="350235" y="37575"/>
                </a:lnTo>
                <a:lnTo>
                  <a:pt x="386235" y="37575"/>
                </a:lnTo>
                <a:lnTo>
                  <a:pt x="386235" y="19575"/>
                </a:lnTo>
                <a:lnTo>
                  <a:pt x="350235" y="19575"/>
                </a:lnTo>
                <a:close/>
                <a:moveTo>
                  <a:pt x="298151" y="19575"/>
                </a:moveTo>
                <a:lnTo>
                  <a:pt x="298151" y="37575"/>
                </a:lnTo>
                <a:lnTo>
                  <a:pt x="334151" y="37575"/>
                </a:lnTo>
                <a:lnTo>
                  <a:pt x="334151" y="19575"/>
                </a:lnTo>
                <a:lnTo>
                  <a:pt x="298151" y="19575"/>
                </a:lnTo>
                <a:close/>
                <a:moveTo>
                  <a:pt x="246067" y="19575"/>
                </a:moveTo>
                <a:lnTo>
                  <a:pt x="246067" y="37575"/>
                </a:lnTo>
                <a:lnTo>
                  <a:pt x="282067" y="37575"/>
                </a:lnTo>
                <a:lnTo>
                  <a:pt x="282067" y="19575"/>
                </a:lnTo>
                <a:lnTo>
                  <a:pt x="246067" y="19575"/>
                </a:lnTo>
                <a:close/>
                <a:moveTo>
                  <a:pt x="193983" y="19575"/>
                </a:moveTo>
                <a:lnTo>
                  <a:pt x="193983" y="37575"/>
                </a:lnTo>
                <a:lnTo>
                  <a:pt x="229983" y="37575"/>
                </a:lnTo>
                <a:lnTo>
                  <a:pt x="229983" y="19575"/>
                </a:lnTo>
                <a:lnTo>
                  <a:pt x="193983" y="19575"/>
                </a:lnTo>
                <a:close/>
                <a:moveTo>
                  <a:pt x="141899" y="19575"/>
                </a:moveTo>
                <a:lnTo>
                  <a:pt x="141899" y="37575"/>
                </a:lnTo>
                <a:lnTo>
                  <a:pt x="177899" y="37575"/>
                </a:lnTo>
                <a:lnTo>
                  <a:pt x="177899" y="19575"/>
                </a:lnTo>
                <a:lnTo>
                  <a:pt x="141899" y="19575"/>
                </a:lnTo>
                <a:close/>
                <a:moveTo>
                  <a:pt x="89815" y="19575"/>
                </a:moveTo>
                <a:lnTo>
                  <a:pt x="89815" y="37575"/>
                </a:lnTo>
                <a:lnTo>
                  <a:pt x="125815" y="37575"/>
                </a:lnTo>
                <a:lnTo>
                  <a:pt x="125815" y="19575"/>
                </a:lnTo>
                <a:lnTo>
                  <a:pt x="89815" y="19575"/>
                </a:lnTo>
                <a:close/>
                <a:moveTo>
                  <a:pt x="37731" y="19575"/>
                </a:moveTo>
                <a:lnTo>
                  <a:pt x="37731" y="37575"/>
                </a:lnTo>
                <a:lnTo>
                  <a:pt x="73731" y="37575"/>
                </a:lnTo>
                <a:lnTo>
                  <a:pt x="73731" y="19575"/>
                </a:lnTo>
                <a:lnTo>
                  <a:pt x="37731" y="19575"/>
                </a:lnTo>
                <a:close/>
                <a:moveTo>
                  <a:pt x="0" y="0"/>
                </a:moveTo>
                <a:lnTo>
                  <a:pt x="1882304" y="0"/>
                </a:lnTo>
                <a:lnTo>
                  <a:pt x="1882304" y="1239158"/>
                </a:lnTo>
                <a:lnTo>
                  <a:pt x="0" y="1239158"/>
                </a:lnTo>
                <a:lnTo>
                  <a:pt x="0" y="0"/>
                </a:lnTo>
                <a:close/>
              </a:path>
            </a:pathLst>
          </a:custGeom>
          <a:solidFill>
            <a:srgbClr val="EF9A3D">
              <a:alpha val="100000"/>
            </a:srgbClr>
          </a:solidFill>
          <a:ln w="9525">
            <a:noFill/>
          </a:ln>
        </p:spPr>
        <p:txBody>
          <a:bodyPr/>
          <a:p>
            <a:endParaRPr lang="zh-CN" altLang="en-US"/>
          </a:p>
        </p:txBody>
      </p:sp>
      <p:sp>
        <p:nvSpPr>
          <p:cNvPr id="3088" name="MH_Other_11"/>
          <p:cNvSpPr/>
          <p:nvPr/>
        </p:nvSpPr>
        <p:spPr>
          <a:xfrm rot="1016975">
            <a:off x="7291705" y="4643755"/>
            <a:ext cx="1882775" cy="1068070"/>
          </a:xfrm>
          <a:custGeom>
            <a:avLst/>
            <a:gdLst/>
            <a:ahLst/>
            <a:cxnLst>
              <a:cxn ang="0">
                <a:pos x="1845959" y="24083"/>
              </a:cxn>
              <a:cxn ang="0">
                <a:pos x="1757823" y="12546"/>
              </a:cxn>
              <a:cxn ang="0">
                <a:pos x="1793850" y="12546"/>
              </a:cxn>
              <a:cxn ang="0">
                <a:pos x="1705699" y="24083"/>
              </a:cxn>
              <a:cxn ang="0">
                <a:pos x="1705699" y="12546"/>
              </a:cxn>
              <a:cxn ang="0">
                <a:pos x="1689603" y="24083"/>
              </a:cxn>
              <a:cxn ang="0">
                <a:pos x="1601453" y="12546"/>
              </a:cxn>
              <a:cxn ang="0">
                <a:pos x="1637480" y="12546"/>
              </a:cxn>
              <a:cxn ang="0">
                <a:pos x="1549329" y="24083"/>
              </a:cxn>
              <a:cxn ang="0">
                <a:pos x="1549329" y="12546"/>
              </a:cxn>
              <a:cxn ang="0">
                <a:pos x="1533233" y="24083"/>
              </a:cxn>
              <a:cxn ang="0">
                <a:pos x="1445083" y="12546"/>
              </a:cxn>
              <a:cxn ang="0">
                <a:pos x="1481110" y="12546"/>
              </a:cxn>
              <a:cxn ang="0">
                <a:pos x="1392959" y="24083"/>
              </a:cxn>
              <a:cxn ang="0">
                <a:pos x="1392959" y="12546"/>
              </a:cxn>
              <a:cxn ang="0">
                <a:pos x="1376863" y="24083"/>
              </a:cxn>
              <a:cxn ang="0">
                <a:pos x="1288713" y="12546"/>
              </a:cxn>
              <a:cxn ang="0">
                <a:pos x="1324740" y="12546"/>
              </a:cxn>
              <a:cxn ang="0">
                <a:pos x="1236590" y="24083"/>
              </a:cxn>
              <a:cxn ang="0">
                <a:pos x="1236590" y="12546"/>
              </a:cxn>
              <a:cxn ang="0">
                <a:pos x="1220494" y="24083"/>
              </a:cxn>
              <a:cxn ang="0">
                <a:pos x="1132344" y="12546"/>
              </a:cxn>
              <a:cxn ang="0">
                <a:pos x="1168371" y="12546"/>
              </a:cxn>
              <a:cxn ang="0">
                <a:pos x="1080221" y="24083"/>
              </a:cxn>
              <a:cxn ang="0">
                <a:pos x="1080221" y="12546"/>
              </a:cxn>
              <a:cxn ang="0">
                <a:pos x="1064125" y="24083"/>
              </a:cxn>
              <a:cxn ang="0">
                <a:pos x="975975" y="12546"/>
              </a:cxn>
              <a:cxn ang="0">
                <a:pos x="1012002" y="12546"/>
              </a:cxn>
              <a:cxn ang="0">
                <a:pos x="923852" y="24083"/>
              </a:cxn>
              <a:cxn ang="0">
                <a:pos x="923852" y="12546"/>
              </a:cxn>
              <a:cxn ang="0">
                <a:pos x="907756" y="24083"/>
              </a:cxn>
              <a:cxn ang="0">
                <a:pos x="819606" y="12546"/>
              </a:cxn>
              <a:cxn ang="0">
                <a:pos x="855633" y="12546"/>
              </a:cxn>
              <a:cxn ang="0">
                <a:pos x="767483" y="24083"/>
              </a:cxn>
              <a:cxn ang="0">
                <a:pos x="767483" y="12546"/>
              </a:cxn>
              <a:cxn ang="0">
                <a:pos x="751387" y="24083"/>
              </a:cxn>
              <a:cxn ang="0">
                <a:pos x="663237" y="12546"/>
              </a:cxn>
              <a:cxn ang="0">
                <a:pos x="699264" y="12546"/>
              </a:cxn>
              <a:cxn ang="0">
                <a:pos x="611114" y="24083"/>
              </a:cxn>
              <a:cxn ang="0">
                <a:pos x="611114" y="12546"/>
              </a:cxn>
              <a:cxn ang="0">
                <a:pos x="595018" y="24083"/>
              </a:cxn>
              <a:cxn ang="0">
                <a:pos x="506868" y="12546"/>
              </a:cxn>
              <a:cxn ang="0">
                <a:pos x="542895" y="12546"/>
              </a:cxn>
              <a:cxn ang="0">
                <a:pos x="454745" y="24083"/>
              </a:cxn>
              <a:cxn ang="0">
                <a:pos x="454745" y="12546"/>
              </a:cxn>
              <a:cxn ang="0">
                <a:pos x="438649" y="24083"/>
              </a:cxn>
              <a:cxn ang="0">
                <a:pos x="350499" y="12546"/>
              </a:cxn>
              <a:cxn ang="0">
                <a:pos x="386526" y="12546"/>
              </a:cxn>
              <a:cxn ang="0">
                <a:pos x="298376" y="24083"/>
              </a:cxn>
              <a:cxn ang="0">
                <a:pos x="298376" y="12546"/>
              </a:cxn>
              <a:cxn ang="0">
                <a:pos x="282280" y="24083"/>
              </a:cxn>
              <a:cxn ang="0">
                <a:pos x="194130" y="12546"/>
              </a:cxn>
              <a:cxn ang="0">
                <a:pos x="230157" y="12546"/>
              </a:cxn>
              <a:cxn ang="0">
                <a:pos x="142007" y="24083"/>
              </a:cxn>
              <a:cxn ang="0">
                <a:pos x="142007" y="12546"/>
              </a:cxn>
              <a:cxn ang="0">
                <a:pos x="125908" y="24083"/>
              </a:cxn>
              <a:cxn ang="0">
                <a:pos x="37758" y="12546"/>
              </a:cxn>
              <a:cxn ang="0">
                <a:pos x="73785" y="12546"/>
              </a:cxn>
              <a:cxn ang="0">
                <a:pos x="1883717" y="0"/>
              </a:cxn>
              <a:cxn ang="0">
                <a:pos x="0" y="0"/>
              </a:cxn>
            </a:cxnLst>
            <a:pathLst>
              <a:path w="1882304" h="1239158">
                <a:moveTo>
                  <a:pt x="1808573" y="19575"/>
                </a:moveTo>
                <a:lnTo>
                  <a:pt x="1808573" y="37575"/>
                </a:lnTo>
                <a:lnTo>
                  <a:pt x="1844573" y="37575"/>
                </a:lnTo>
                <a:lnTo>
                  <a:pt x="1844573" y="19575"/>
                </a:lnTo>
                <a:lnTo>
                  <a:pt x="1808573" y="19575"/>
                </a:lnTo>
                <a:close/>
                <a:moveTo>
                  <a:pt x="1756503" y="19575"/>
                </a:moveTo>
                <a:lnTo>
                  <a:pt x="1756503" y="37575"/>
                </a:lnTo>
                <a:lnTo>
                  <a:pt x="1792503" y="37575"/>
                </a:lnTo>
                <a:lnTo>
                  <a:pt x="1792503" y="19575"/>
                </a:lnTo>
                <a:lnTo>
                  <a:pt x="1756503" y="19575"/>
                </a:lnTo>
                <a:close/>
                <a:moveTo>
                  <a:pt x="1704419" y="19575"/>
                </a:moveTo>
                <a:lnTo>
                  <a:pt x="1704419" y="37575"/>
                </a:lnTo>
                <a:lnTo>
                  <a:pt x="1740419" y="37575"/>
                </a:lnTo>
                <a:lnTo>
                  <a:pt x="1740419" y="19575"/>
                </a:lnTo>
                <a:lnTo>
                  <a:pt x="1704419" y="19575"/>
                </a:lnTo>
                <a:close/>
                <a:moveTo>
                  <a:pt x="1652335" y="19575"/>
                </a:moveTo>
                <a:lnTo>
                  <a:pt x="1652335" y="37575"/>
                </a:lnTo>
                <a:lnTo>
                  <a:pt x="1688335" y="37575"/>
                </a:lnTo>
                <a:lnTo>
                  <a:pt x="1688335" y="19575"/>
                </a:lnTo>
                <a:lnTo>
                  <a:pt x="1652335" y="19575"/>
                </a:lnTo>
                <a:close/>
                <a:moveTo>
                  <a:pt x="1600251" y="19575"/>
                </a:moveTo>
                <a:lnTo>
                  <a:pt x="1600251" y="37575"/>
                </a:lnTo>
                <a:lnTo>
                  <a:pt x="1636251" y="37575"/>
                </a:lnTo>
                <a:lnTo>
                  <a:pt x="1636251" y="19575"/>
                </a:lnTo>
                <a:lnTo>
                  <a:pt x="1600251" y="19575"/>
                </a:lnTo>
                <a:close/>
                <a:moveTo>
                  <a:pt x="1548167" y="19575"/>
                </a:moveTo>
                <a:lnTo>
                  <a:pt x="1548167" y="37575"/>
                </a:lnTo>
                <a:lnTo>
                  <a:pt x="1584167" y="37575"/>
                </a:lnTo>
                <a:lnTo>
                  <a:pt x="1584167" y="19575"/>
                </a:lnTo>
                <a:lnTo>
                  <a:pt x="1548167" y="19575"/>
                </a:lnTo>
                <a:close/>
                <a:moveTo>
                  <a:pt x="1496083" y="19575"/>
                </a:moveTo>
                <a:lnTo>
                  <a:pt x="1496083" y="37575"/>
                </a:lnTo>
                <a:lnTo>
                  <a:pt x="1532083" y="37575"/>
                </a:lnTo>
                <a:lnTo>
                  <a:pt x="1532083" y="19575"/>
                </a:lnTo>
                <a:lnTo>
                  <a:pt x="1496083" y="19575"/>
                </a:lnTo>
                <a:close/>
                <a:moveTo>
                  <a:pt x="1443999" y="19575"/>
                </a:moveTo>
                <a:lnTo>
                  <a:pt x="1443999" y="37575"/>
                </a:lnTo>
                <a:lnTo>
                  <a:pt x="1479999" y="37575"/>
                </a:lnTo>
                <a:lnTo>
                  <a:pt x="1479999" y="19575"/>
                </a:lnTo>
                <a:lnTo>
                  <a:pt x="1443999" y="19575"/>
                </a:lnTo>
                <a:close/>
                <a:moveTo>
                  <a:pt x="1391915" y="19575"/>
                </a:moveTo>
                <a:lnTo>
                  <a:pt x="1391915" y="37575"/>
                </a:lnTo>
                <a:lnTo>
                  <a:pt x="1427915" y="37575"/>
                </a:lnTo>
                <a:lnTo>
                  <a:pt x="1427915" y="19575"/>
                </a:lnTo>
                <a:lnTo>
                  <a:pt x="1391915" y="19575"/>
                </a:lnTo>
                <a:close/>
                <a:moveTo>
                  <a:pt x="1339831" y="19575"/>
                </a:moveTo>
                <a:lnTo>
                  <a:pt x="1339831" y="37575"/>
                </a:lnTo>
                <a:lnTo>
                  <a:pt x="1375831" y="37575"/>
                </a:lnTo>
                <a:lnTo>
                  <a:pt x="1375831" y="19575"/>
                </a:lnTo>
                <a:lnTo>
                  <a:pt x="1339831" y="19575"/>
                </a:lnTo>
                <a:close/>
                <a:moveTo>
                  <a:pt x="1287747" y="19575"/>
                </a:moveTo>
                <a:lnTo>
                  <a:pt x="1287747" y="37575"/>
                </a:lnTo>
                <a:lnTo>
                  <a:pt x="1323747" y="37575"/>
                </a:lnTo>
                <a:lnTo>
                  <a:pt x="1323747" y="19575"/>
                </a:lnTo>
                <a:lnTo>
                  <a:pt x="1287747" y="19575"/>
                </a:lnTo>
                <a:close/>
                <a:moveTo>
                  <a:pt x="1235663" y="19575"/>
                </a:moveTo>
                <a:lnTo>
                  <a:pt x="1235663" y="37575"/>
                </a:lnTo>
                <a:lnTo>
                  <a:pt x="1271663" y="37575"/>
                </a:lnTo>
                <a:lnTo>
                  <a:pt x="1271663" y="19575"/>
                </a:lnTo>
                <a:lnTo>
                  <a:pt x="1235663" y="19575"/>
                </a:lnTo>
                <a:close/>
                <a:moveTo>
                  <a:pt x="1183579" y="19575"/>
                </a:moveTo>
                <a:lnTo>
                  <a:pt x="1183579" y="37575"/>
                </a:lnTo>
                <a:lnTo>
                  <a:pt x="1219579" y="37575"/>
                </a:lnTo>
                <a:lnTo>
                  <a:pt x="1219579" y="19575"/>
                </a:lnTo>
                <a:lnTo>
                  <a:pt x="1183579" y="19575"/>
                </a:lnTo>
                <a:close/>
                <a:moveTo>
                  <a:pt x="1131495" y="19575"/>
                </a:moveTo>
                <a:lnTo>
                  <a:pt x="1131495" y="37575"/>
                </a:lnTo>
                <a:lnTo>
                  <a:pt x="1167495" y="37575"/>
                </a:lnTo>
                <a:lnTo>
                  <a:pt x="1167495" y="19575"/>
                </a:lnTo>
                <a:lnTo>
                  <a:pt x="1131495" y="19575"/>
                </a:lnTo>
                <a:close/>
                <a:moveTo>
                  <a:pt x="1079411" y="19575"/>
                </a:moveTo>
                <a:lnTo>
                  <a:pt x="1079411" y="37575"/>
                </a:lnTo>
                <a:lnTo>
                  <a:pt x="1115411" y="37575"/>
                </a:lnTo>
                <a:lnTo>
                  <a:pt x="1115411" y="19575"/>
                </a:lnTo>
                <a:lnTo>
                  <a:pt x="1079411" y="19575"/>
                </a:lnTo>
                <a:close/>
                <a:moveTo>
                  <a:pt x="1027327" y="19575"/>
                </a:moveTo>
                <a:lnTo>
                  <a:pt x="1027327" y="37575"/>
                </a:lnTo>
                <a:lnTo>
                  <a:pt x="1063327" y="37575"/>
                </a:lnTo>
                <a:lnTo>
                  <a:pt x="1063327" y="19575"/>
                </a:lnTo>
                <a:lnTo>
                  <a:pt x="1027327" y="19575"/>
                </a:lnTo>
                <a:close/>
                <a:moveTo>
                  <a:pt x="975243" y="19575"/>
                </a:moveTo>
                <a:lnTo>
                  <a:pt x="975243" y="37575"/>
                </a:lnTo>
                <a:lnTo>
                  <a:pt x="1011243" y="37575"/>
                </a:lnTo>
                <a:lnTo>
                  <a:pt x="1011243" y="19575"/>
                </a:lnTo>
                <a:lnTo>
                  <a:pt x="975243" y="19575"/>
                </a:lnTo>
                <a:close/>
                <a:moveTo>
                  <a:pt x="923159" y="19575"/>
                </a:moveTo>
                <a:lnTo>
                  <a:pt x="923159" y="37575"/>
                </a:lnTo>
                <a:lnTo>
                  <a:pt x="959159" y="37575"/>
                </a:lnTo>
                <a:lnTo>
                  <a:pt x="959159" y="19575"/>
                </a:lnTo>
                <a:lnTo>
                  <a:pt x="923159" y="19575"/>
                </a:lnTo>
                <a:close/>
                <a:moveTo>
                  <a:pt x="871075" y="19575"/>
                </a:moveTo>
                <a:lnTo>
                  <a:pt x="871075" y="37575"/>
                </a:lnTo>
                <a:lnTo>
                  <a:pt x="907075" y="37575"/>
                </a:lnTo>
                <a:lnTo>
                  <a:pt x="907075" y="19575"/>
                </a:lnTo>
                <a:lnTo>
                  <a:pt x="871075" y="19575"/>
                </a:lnTo>
                <a:close/>
                <a:moveTo>
                  <a:pt x="818991" y="19575"/>
                </a:moveTo>
                <a:lnTo>
                  <a:pt x="818991" y="37575"/>
                </a:lnTo>
                <a:lnTo>
                  <a:pt x="854991" y="37575"/>
                </a:lnTo>
                <a:lnTo>
                  <a:pt x="854991" y="19575"/>
                </a:lnTo>
                <a:lnTo>
                  <a:pt x="818991" y="19575"/>
                </a:lnTo>
                <a:close/>
                <a:moveTo>
                  <a:pt x="766907" y="19575"/>
                </a:moveTo>
                <a:lnTo>
                  <a:pt x="766907" y="37575"/>
                </a:lnTo>
                <a:lnTo>
                  <a:pt x="802907" y="37575"/>
                </a:lnTo>
                <a:lnTo>
                  <a:pt x="802907" y="19575"/>
                </a:lnTo>
                <a:lnTo>
                  <a:pt x="766907" y="19575"/>
                </a:lnTo>
                <a:close/>
                <a:moveTo>
                  <a:pt x="714823" y="19575"/>
                </a:moveTo>
                <a:lnTo>
                  <a:pt x="714823" y="37575"/>
                </a:lnTo>
                <a:lnTo>
                  <a:pt x="750823" y="37575"/>
                </a:lnTo>
                <a:lnTo>
                  <a:pt x="750823" y="19575"/>
                </a:lnTo>
                <a:lnTo>
                  <a:pt x="714823" y="19575"/>
                </a:lnTo>
                <a:close/>
                <a:moveTo>
                  <a:pt x="662739" y="19575"/>
                </a:moveTo>
                <a:lnTo>
                  <a:pt x="662739" y="37575"/>
                </a:lnTo>
                <a:lnTo>
                  <a:pt x="698739" y="37575"/>
                </a:lnTo>
                <a:lnTo>
                  <a:pt x="698739" y="19575"/>
                </a:lnTo>
                <a:lnTo>
                  <a:pt x="662739" y="19575"/>
                </a:lnTo>
                <a:close/>
                <a:moveTo>
                  <a:pt x="610655" y="19575"/>
                </a:moveTo>
                <a:lnTo>
                  <a:pt x="610655" y="37575"/>
                </a:lnTo>
                <a:lnTo>
                  <a:pt x="646655" y="37575"/>
                </a:lnTo>
                <a:lnTo>
                  <a:pt x="646655" y="19575"/>
                </a:lnTo>
                <a:lnTo>
                  <a:pt x="610655" y="19575"/>
                </a:lnTo>
                <a:close/>
                <a:moveTo>
                  <a:pt x="558571" y="19575"/>
                </a:moveTo>
                <a:lnTo>
                  <a:pt x="558571" y="37575"/>
                </a:lnTo>
                <a:lnTo>
                  <a:pt x="594571" y="37575"/>
                </a:lnTo>
                <a:lnTo>
                  <a:pt x="594571" y="19575"/>
                </a:lnTo>
                <a:lnTo>
                  <a:pt x="558571" y="19575"/>
                </a:lnTo>
                <a:close/>
                <a:moveTo>
                  <a:pt x="506487" y="19575"/>
                </a:moveTo>
                <a:lnTo>
                  <a:pt x="506487" y="37575"/>
                </a:lnTo>
                <a:lnTo>
                  <a:pt x="542487" y="37575"/>
                </a:lnTo>
                <a:lnTo>
                  <a:pt x="542487" y="19575"/>
                </a:lnTo>
                <a:lnTo>
                  <a:pt x="506487" y="19575"/>
                </a:lnTo>
                <a:close/>
                <a:moveTo>
                  <a:pt x="454403" y="19575"/>
                </a:moveTo>
                <a:lnTo>
                  <a:pt x="454403" y="37575"/>
                </a:lnTo>
                <a:lnTo>
                  <a:pt x="490403" y="37575"/>
                </a:lnTo>
                <a:lnTo>
                  <a:pt x="490403" y="19575"/>
                </a:lnTo>
                <a:lnTo>
                  <a:pt x="454403" y="19575"/>
                </a:lnTo>
                <a:close/>
                <a:moveTo>
                  <a:pt x="402319" y="19575"/>
                </a:moveTo>
                <a:lnTo>
                  <a:pt x="402319" y="37575"/>
                </a:lnTo>
                <a:lnTo>
                  <a:pt x="438319" y="37575"/>
                </a:lnTo>
                <a:lnTo>
                  <a:pt x="438319" y="19575"/>
                </a:lnTo>
                <a:lnTo>
                  <a:pt x="402319" y="19575"/>
                </a:lnTo>
                <a:close/>
                <a:moveTo>
                  <a:pt x="350235" y="19575"/>
                </a:moveTo>
                <a:lnTo>
                  <a:pt x="350235" y="37575"/>
                </a:lnTo>
                <a:lnTo>
                  <a:pt x="386235" y="37575"/>
                </a:lnTo>
                <a:lnTo>
                  <a:pt x="386235" y="19575"/>
                </a:lnTo>
                <a:lnTo>
                  <a:pt x="350235" y="19575"/>
                </a:lnTo>
                <a:close/>
                <a:moveTo>
                  <a:pt x="298151" y="19575"/>
                </a:moveTo>
                <a:lnTo>
                  <a:pt x="298151" y="37575"/>
                </a:lnTo>
                <a:lnTo>
                  <a:pt x="334151" y="37575"/>
                </a:lnTo>
                <a:lnTo>
                  <a:pt x="334151" y="19575"/>
                </a:lnTo>
                <a:lnTo>
                  <a:pt x="298151" y="19575"/>
                </a:lnTo>
                <a:close/>
                <a:moveTo>
                  <a:pt x="246067" y="19575"/>
                </a:moveTo>
                <a:lnTo>
                  <a:pt x="246067" y="37575"/>
                </a:lnTo>
                <a:lnTo>
                  <a:pt x="282067" y="37575"/>
                </a:lnTo>
                <a:lnTo>
                  <a:pt x="282067" y="19575"/>
                </a:lnTo>
                <a:lnTo>
                  <a:pt x="246067" y="19575"/>
                </a:lnTo>
                <a:close/>
                <a:moveTo>
                  <a:pt x="193983" y="19575"/>
                </a:moveTo>
                <a:lnTo>
                  <a:pt x="193983" y="37575"/>
                </a:lnTo>
                <a:lnTo>
                  <a:pt x="229983" y="37575"/>
                </a:lnTo>
                <a:lnTo>
                  <a:pt x="229983" y="19575"/>
                </a:lnTo>
                <a:lnTo>
                  <a:pt x="193983" y="19575"/>
                </a:lnTo>
                <a:close/>
                <a:moveTo>
                  <a:pt x="141899" y="19575"/>
                </a:moveTo>
                <a:lnTo>
                  <a:pt x="141899" y="37575"/>
                </a:lnTo>
                <a:lnTo>
                  <a:pt x="177899" y="37575"/>
                </a:lnTo>
                <a:lnTo>
                  <a:pt x="177899" y="19575"/>
                </a:lnTo>
                <a:lnTo>
                  <a:pt x="141899" y="19575"/>
                </a:lnTo>
                <a:close/>
                <a:moveTo>
                  <a:pt x="89815" y="19575"/>
                </a:moveTo>
                <a:lnTo>
                  <a:pt x="89815" y="37575"/>
                </a:lnTo>
                <a:lnTo>
                  <a:pt x="125815" y="37575"/>
                </a:lnTo>
                <a:lnTo>
                  <a:pt x="125815" y="19575"/>
                </a:lnTo>
                <a:lnTo>
                  <a:pt x="89815" y="19575"/>
                </a:lnTo>
                <a:close/>
                <a:moveTo>
                  <a:pt x="37731" y="19575"/>
                </a:moveTo>
                <a:lnTo>
                  <a:pt x="37731" y="37575"/>
                </a:lnTo>
                <a:lnTo>
                  <a:pt x="73731" y="37575"/>
                </a:lnTo>
                <a:lnTo>
                  <a:pt x="73731" y="19575"/>
                </a:lnTo>
                <a:lnTo>
                  <a:pt x="37731" y="19575"/>
                </a:lnTo>
                <a:close/>
                <a:moveTo>
                  <a:pt x="0" y="0"/>
                </a:moveTo>
                <a:lnTo>
                  <a:pt x="1882304" y="0"/>
                </a:lnTo>
                <a:lnTo>
                  <a:pt x="1882304" y="1239158"/>
                </a:lnTo>
                <a:lnTo>
                  <a:pt x="0" y="1239158"/>
                </a:lnTo>
                <a:lnTo>
                  <a:pt x="0" y="0"/>
                </a:lnTo>
                <a:close/>
              </a:path>
            </a:pathLst>
          </a:custGeom>
          <a:solidFill>
            <a:srgbClr val="F5C38B">
              <a:alpha val="100000"/>
            </a:srgbClr>
          </a:solidFill>
          <a:ln w="9525">
            <a:noFill/>
          </a:ln>
        </p:spPr>
        <p:txBody>
          <a:bodyPr/>
          <a:p>
            <a:endParaRPr lang="zh-CN" altLang="en-US"/>
          </a:p>
        </p:txBody>
      </p:sp>
      <p:sp>
        <p:nvSpPr>
          <p:cNvPr id="3089" name="MH_Other_12"/>
          <p:cNvSpPr/>
          <p:nvPr/>
        </p:nvSpPr>
        <p:spPr>
          <a:xfrm rot="558310">
            <a:off x="7358380" y="5345430"/>
            <a:ext cx="1908175" cy="581025"/>
          </a:xfrm>
          <a:custGeom>
            <a:avLst/>
            <a:gdLst/>
            <a:ahLst/>
            <a:cxnLst>
              <a:cxn ang="0">
                <a:pos x="46773" y="0"/>
              </a:cxn>
              <a:cxn ang="0">
                <a:pos x="1742278" y="5560"/>
              </a:cxn>
              <a:cxn ang="0">
                <a:pos x="1786127" y="522661"/>
              </a:cxn>
              <a:cxn ang="0">
                <a:pos x="844244" y="428463"/>
              </a:cxn>
              <a:cxn ang="0">
                <a:pos x="0" y="522661"/>
              </a:cxn>
              <a:cxn ang="0">
                <a:pos x="46773" y="0"/>
              </a:cxn>
            </a:cxnLst>
            <a:pathLst>
              <a:path w="1939924" h="596900">
                <a:moveTo>
                  <a:pt x="50800" y="0"/>
                </a:moveTo>
                <a:lnTo>
                  <a:pt x="1892299" y="6350"/>
                </a:lnTo>
                <a:lnTo>
                  <a:pt x="1939924" y="596900"/>
                </a:lnTo>
                <a:lnTo>
                  <a:pt x="916939" y="489324"/>
                </a:lnTo>
                <a:lnTo>
                  <a:pt x="0" y="596900"/>
                </a:lnTo>
                <a:lnTo>
                  <a:pt x="50800" y="0"/>
                </a:lnTo>
                <a:close/>
              </a:path>
            </a:pathLst>
          </a:custGeom>
          <a:gradFill rotWithShape="1">
            <a:gsLst>
              <a:gs pos="0">
                <a:srgbClr val="979A9C">
                  <a:alpha val="39998"/>
                </a:srgbClr>
              </a:gs>
              <a:gs pos="100000">
                <a:srgbClr val="7D8183">
                  <a:alpha val="100000"/>
                </a:srgbClr>
              </a:gs>
            </a:gsLst>
            <a:lin ang="16200000" scaled="1"/>
            <a:tileRect/>
          </a:gradFill>
          <a:ln w="9525">
            <a:noFill/>
          </a:ln>
        </p:spPr>
        <p:txBody>
          <a:bodyPr/>
          <a:p>
            <a:endParaRPr lang="zh-CN" altLang="en-US"/>
          </a:p>
        </p:txBody>
      </p:sp>
      <p:sp>
        <p:nvSpPr>
          <p:cNvPr id="3090" name="MH_SubTitle_4"/>
          <p:cNvSpPr/>
          <p:nvPr/>
        </p:nvSpPr>
        <p:spPr>
          <a:xfrm rot="558310">
            <a:off x="7058025" y="4650740"/>
            <a:ext cx="2476500" cy="1239520"/>
          </a:xfrm>
          <a:custGeom>
            <a:avLst/>
            <a:gdLst>
              <a:gd name="txL" fmla="*/ 0 w 1882304"/>
              <a:gd name="txT" fmla="*/ 0 h 1239158"/>
              <a:gd name="txR" fmla="*/ 1882304 w 1882304"/>
              <a:gd name="txB" fmla="*/ 1239158 h 1239158"/>
            </a:gdLst>
            <a:ahLst/>
            <a:cxnLst/>
            <a:rect l="txL" t="txT" r="txR" b="txB"/>
            <a:pathLst>
              <a:path w="1882304" h="1239158">
                <a:moveTo>
                  <a:pt x="1808573" y="19575"/>
                </a:moveTo>
                <a:lnTo>
                  <a:pt x="1808573" y="37575"/>
                </a:lnTo>
                <a:lnTo>
                  <a:pt x="1844573" y="37575"/>
                </a:lnTo>
                <a:lnTo>
                  <a:pt x="1844573" y="19575"/>
                </a:lnTo>
                <a:lnTo>
                  <a:pt x="1808573" y="19575"/>
                </a:lnTo>
                <a:close/>
                <a:moveTo>
                  <a:pt x="1756503" y="19575"/>
                </a:moveTo>
                <a:lnTo>
                  <a:pt x="1756503" y="37575"/>
                </a:lnTo>
                <a:lnTo>
                  <a:pt x="1792503" y="37575"/>
                </a:lnTo>
                <a:lnTo>
                  <a:pt x="1792503" y="19575"/>
                </a:lnTo>
                <a:lnTo>
                  <a:pt x="1756503" y="19575"/>
                </a:lnTo>
                <a:close/>
                <a:moveTo>
                  <a:pt x="1704419" y="19575"/>
                </a:moveTo>
                <a:lnTo>
                  <a:pt x="1704419" y="37575"/>
                </a:lnTo>
                <a:lnTo>
                  <a:pt x="1740419" y="37575"/>
                </a:lnTo>
                <a:lnTo>
                  <a:pt x="1740419" y="19575"/>
                </a:lnTo>
                <a:lnTo>
                  <a:pt x="1704419" y="19575"/>
                </a:lnTo>
                <a:close/>
                <a:moveTo>
                  <a:pt x="1652335" y="19575"/>
                </a:moveTo>
                <a:lnTo>
                  <a:pt x="1652335" y="37575"/>
                </a:lnTo>
                <a:lnTo>
                  <a:pt x="1688335" y="37575"/>
                </a:lnTo>
                <a:lnTo>
                  <a:pt x="1688335" y="19575"/>
                </a:lnTo>
                <a:lnTo>
                  <a:pt x="1652335" y="19575"/>
                </a:lnTo>
                <a:close/>
                <a:moveTo>
                  <a:pt x="1600251" y="19575"/>
                </a:moveTo>
                <a:lnTo>
                  <a:pt x="1600251" y="37575"/>
                </a:lnTo>
                <a:lnTo>
                  <a:pt x="1636251" y="37575"/>
                </a:lnTo>
                <a:lnTo>
                  <a:pt x="1636251" y="19575"/>
                </a:lnTo>
                <a:lnTo>
                  <a:pt x="1600251" y="19575"/>
                </a:lnTo>
                <a:close/>
                <a:moveTo>
                  <a:pt x="1548167" y="19575"/>
                </a:moveTo>
                <a:lnTo>
                  <a:pt x="1548167" y="37575"/>
                </a:lnTo>
                <a:lnTo>
                  <a:pt x="1584167" y="37575"/>
                </a:lnTo>
                <a:lnTo>
                  <a:pt x="1584167" y="19575"/>
                </a:lnTo>
                <a:lnTo>
                  <a:pt x="1548167" y="19575"/>
                </a:lnTo>
                <a:close/>
                <a:moveTo>
                  <a:pt x="1496083" y="19575"/>
                </a:moveTo>
                <a:lnTo>
                  <a:pt x="1496083" y="37575"/>
                </a:lnTo>
                <a:lnTo>
                  <a:pt x="1532083" y="37575"/>
                </a:lnTo>
                <a:lnTo>
                  <a:pt x="1532083" y="19575"/>
                </a:lnTo>
                <a:lnTo>
                  <a:pt x="1496083" y="19575"/>
                </a:lnTo>
                <a:close/>
                <a:moveTo>
                  <a:pt x="1443999" y="19575"/>
                </a:moveTo>
                <a:lnTo>
                  <a:pt x="1443999" y="37575"/>
                </a:lnTo>
                <a:lnTo>
                  <a:pt x="1479999" y="37575"/>
                </a:lnTo>
                <a:lnTo>
                  <a:pt x="1479999" y="19575"/>
                </a:lnTo>
                <a:lnTo>
                  <a:pt x="1443999" y="19575"/>
                </a:lnTo>
                <a:close/>
                <a:moveTo>
                  <a:pt x="1391915" y="19575"/>
                </a:moveTo>
                <a:lnTo>
                  <a:pt x="1391915" y="37575"/>
                </a:lnTo>
                <a:lnTo>
                  <a:pt x="1427915" y="37575"/>
                </a:lnTo>
                <a:lnTo>
                  <a:pt x="1427915" y="19575"/>
                </a:lnTo>
                <a:lnTo>
                  <a:pt x="1391915" y="19575"/>
                </a:lnTo>
                <a:close/>
                <a:moveTo>
                  <a:pt x="1339831" y="19575"/>
                </a:moveTo>
                <a:lnTo>
                  <a:pt x="1339831" y="37575"/>
                </a:lnTo>
                <a:lnTo>
                  <a:pt x="1375831" y="37575"/>
                </a:lnTo>
                <a:lnTo>
                  <a:pt x="1375831" y="19575"/>
                </a:lnTo>
                <a:lnTo>
                  <a:pt x="1339831" y="19575"/>
                </a:lnTo>
                <a:close/>
                <a:moveTo>
                  <a:pt x="1287747" y="19575"/>
                </a:moveTo>
                <a:lnTo>
                  <a:pt x="1287747" y="37575"/>
                </a:lnTo>
                <a:lnTo>
                  <a:pt x="1323747" y="37575"/>
                </a:lnTo>
                <a:lnTo>
                  <a:pt x="1323747" y="19575"/>
                </a:lnTo>
                <a:lnTo>
                  <a:pt x="1287747" y="19575"/>
                </a:lnTo>
                <a:close/>
                <a:moveTo>
                  <a:pt x="1235663" y="19575"/>
                </a:moveTo>
                <a:lnTo>
                  <a:pt x="1235663" y="37575"/>
                </a:lnTo>
                <a:lnTo>
                  <a:pt x="1271663" y="37575"/>
                </a:lnTo>
                <a:lnTo>
                  <a:pt x="1271663" y="19575"/>
                </a:lnTo>
                <a:lnTo>
                  <a:pt x="1235663" y="19575"/>
                </a:lnTo>
                <a:close/>
                <a:moveTo>
                  <a:pt x="1183579" y="19575"/>
                </a:moveTo>
                <a:lnTo>
                  <a:pt x="1183579" y="37575"/>
                </a:lnTo>
                <a:lnTo>
                  <a:pt x="1219579" y="37575"/>
                </a:lnTo>
                <a:lnTo>
                  <a:pt x="1219579" y="19575"/>
                </a:lnTo>
                <a:lnTo>
                  <a:pt x="1183579" y="19575"/>
                </a:lnTo>
                <a:close/>
                <a:moveTo>
                  <a:pt x="1131495" y="19575"/>
                </a:moveTo>
                <a:lnTo>
                  <a:pt x="1131495" y="37575"/>
                </a:lnTo>
                <a:lnTo>
                  <a:pt x="1167495" y="37575"/>
                </a:lnTo>
                <a:lnTo>
                  <a:pt x="1167495" y="19575"/>
                </a:lnTo>
                <a:lnTo>
                  <a:pt x="1131495" y="19575"/>
                </a:lnTo>
                <a:close/>
                <a:moveTo>
                  <a:pt x="1079411" y="19575"/>
                </a:moveTo>
                <a:lnTo>
                  <a:pt x="1079411" y="37575"/>
                </a:lnTo>
                <a:lnTo>
                  <a:pt x="1115411" y="37575"/>
                </a:lnTo>
                <a:lnTo>
                  <a:pt x="1115411" y="19575"/>
                </a:lnTo>
                <a:lnTo>
                  <a:pt x="1079411" y="19575"/>
                </a:lnTo>
                <a:close/>
                <a:moveTo>
                  <a:pt x="1027327" y="19575"/>
                </a:moveTo>
                <a:lnTo>
                  <a:pt x="1027327" y="37575"/>
                </a:lnTo>
                <a:lnTo>
                  <a:pt x="1063327" y="37575"/>
                </a:lnTo>
                <a:lnTo>
                  <a:pt x="1063327" y="19575"/>
                </a:lnTo>
                <a:lnTo>
                  <a:pt x="1027327" y="19575"/>
                </a:lnTo>
                <a:close/>
                <a:moveTo>
                  <a:pt x="975243" y="19575"/>
                </a:moveTo>
                <a:lnTo>
                  <a:pt x="975243" y="37575"/>
                </a:lnTo>
                <a:lnTo>
                  <a:pt x="1011243" y="37575"/>
                </a:lnTo>
                <a:lnTo>
                  <a:pt x="1011243" y="19575"/>
                </a:lnTo>
                <a:lnTo>
                  <a:pt x="975243" y="19575"/>
                </a:lnTo>
                <a:close/>
                <a:moveTo>
                  <a:pt x="923159" y="19575"/>
                </a:moveTo>
                <a:lnTo>
                  <a:pt x="923159" y="37575"/>
                </a:lnTo>
                <a:lnTo>
                  <a:pt x="959159" y="37575"/>
                </a:lnTo>
                <a:lnTo>
                  <a:pt x="959159" y="19575"/>
                </a:lnTo>
                <a:lnTo>
                  <a:pt x="923159" y="19575"/>
                </a:lnTo>
                <a:close/>
                <a:moveTo>
                  <a:pt x="871075" y="19575"/>
                </a:moveTo>
                <a:lnTo>
                  <a:pt x="871075" y="37575"/>
                </a:lnTo>
                <a:lnTo>
                  <a:pt x="907075" y="37575"/>
                </a:lnTo>
                <a:lnTo>
                  <a:pt x="907075" y="19575"/>
                </a:lnTo>
                <a:lnTo>
                  <a:pt x="871075" y="19575"/>
                </a:lnTo>
                <a:close/>
                <a:moveTo>
                  <a:pt x="818991" y="19575"/>
                </a:moveTo>
                <a:lnTo>
                  <a:pt x="818991" y="37575"/>
                </a:lnTo>
                <a:lnTo>
                  <a:pt x="854991" y="37575"/>
                </a:lnTo>
                <a:lnTo>
                  <a:pt x="854991" y="19575"/>
                </a:lnTo>
                <a:lnTo>
                  <a:pt x="818991" y="19575"/>
                </a:lnTo>
                <a:close/>
                <a:moveTo>
                  <a:pt x="766907" y="19575"/>
                </a:moveTo>
                <a:lnTo>
                  <a:pt x="766907" y="37575"/>
                </a:lnTo>
                <a:lnTo>
                  <a:pt x="802907" y="37575"/>
                </a:lnTo>
                <a:lnTo>
                  <a:pt x="802907" y="19575"/>
                </a:lnTo>
                <a:lnTo>
                  <a:pt x="766907" y="19575"/>
                </a:lnTo>
                <a:close/>
                <a:moveTo>
                  <a:pt x="714823" y="19575"/>
                </a:moveTo>
                <a:lnTo>
                  <a:pt x="714823" y="37575"/>
                </a:lnTo>
                <a:lnTo>
                  <a:pt x="750823" y="37575"/>
                </a:lnTo>
                <a:lnTo>
                  <a:pt x="750823" y="19575"/>
                </a:lnTo>
                <a:lnTo>
                  <a:pt x="714823" y="19575"/>
                </a:lnTo>
                <a:close/>
                <a:moveTo>
                  <a:pt x="662739" y="19575"/>
                </a:moveTo>
                <a:lnTo>
                  <a:pt x="662739" y="37575"/>
                </a:lnTo>
                <a:lnTo>
                  <a:pt x="698739" y="37575"/>
                </a:lnTo>
                <a:lnTo>
                  <a:pt x="698739" y="19575"/>
                </a:lnTo>
                <a:lnTo>
                  <a:pt x="662739" y="19575"/>
                </a:lnTo>
                <a:close/>
                <a:moveTo>
                  <a:pt x="610655" y="19575"/>
                </a:moveTo>
                <a:lnTo>
                  <a:pt x="610655" y="37575"/>
                </a:lnTo>
                <a:lnTo>
                  <a:pt x="646655" y="37575"/>
                </a:lnTo>
                <a:lnTo>
                  <a:pt x="646655" y="19575"/>
                </a:lnTo>
                <a:lnTo>
                  <a:pt x="610655" y="19575"/>
                </a:lnTo>
                <a:close/>
                <a:moveTo>
                  <a:pt x="558571" y="19575"/>
                </a:moveTo>
                <a:lnTo>
                  <a:pt x="558571" y="37575"/>
                </a:lnTo>
                <a:lnTo>
                  <a:pt x="594571" y="37575"/>
                </a:lnTo>
                <a:lnTo>
                  <a:pt x="594571" y="19575"/>
                </a:lnTo>
                <a:lnTo>
                  <a:pt x="558571" y="19575"/>
                </a:lnTo>
                <a:close/>
                <a:moveTo>
                  <a:pt x="506487" y="19575"/>
                </a:moveTo>
                <a:lnTo>
                  <a:pt x="506487" y="37575"/>
                </a:lnTo>
                <a:lnTo>
                  <a:pt x="542487" y="37575"/>
                </a:lnTo>
                <a:lnTo>
                  <a:pt x="542487" y="19575"/>
                </a:lnTo>
                <a:lnTo>
                  <a:pt x="506487" y="19575"/>
                </a:lnTo>
                <a:close/>
                <a:moveTo>
                  <a:pt x="454403" y="19575"/>
                </a:moveTo>
                <a:lnTo>
                  <a:pt x="454403" y="37575"/>
                </a:lnTo>
                <a:lnTo>
                  <a:pt x="490403" y="37575"/>
                </a:lnTo>
                <a:lnTo>
                  <a:pt x="490403" y="19575"/>
                </a:lnTo>
                <a:lnTo>
                  <a:pt x="454403" y="19575"/>
                </a:lnTo>
                <a:close/>
                <a:moveTo>
                  <a:pt x="402319" y="19575"/>
                </a:moveTo>
                <a:lnTo>
                  <a:pt x="402319" y="37575"/>
                </a:lnTo>
                <a:lnTo>
                  <a:pt x="438319" y="37575"/>
                </a:lnTo>
                <a:lnTo>
                  <a:pt x="438319" y="19575"/>
                </a:lnTo>
                <a:lnTo>
                  <a:pt x="402319" y="19575"/>
                </a:lnTo>
                <a:close/>
                <a:moveTo>
                  <a:pt x="350235" y="19575"/>
                </a:moveTo>
                <a:lnTo>
                  <a:pt x="350235" y="37575"/>
                </a:lnTo>
                <a:lnTo>
                  <a:pt x="386235" y="37575"/>
                </a:lnTo>
                <a:lnTo>
                  <a:pt x="386235" y="19575"/>
                </a:lnTo>
                <a:lnTo>
                  <a:pt x="350235" y="19575"/>
                </a:lnTo>
                <a:close/>
                <a:moveTo>
                  <a:pt x="298151" y="19575"/>
                </a:moveTo>
                <a:lnTo>
                  <a:pt x="298151" y="37575"/>
                </a:lnTo>
                <a:lnTo>
                  <a:pt x="334151" y="37575"/>
                </a:lnTo>
                <a:lnTo>
                  <a:pt x="334151" y="19575"/>
                </a:lnTo>
                <a:lnTo>
                  <a:pt x="298151" y="19575"/>
                </a:lnTo>
                <a:close/>
                <a:moveTo>
                  <a:pt x="246067" y="19575"/>
                </a:moveTo>
                <a:lnTo>
                  <a:pt x="246067" y="37575"/>
                </a:lnTo>
                <a:lnTo>
                  <a:pt x="282067" y="37575"/>
                </a:lnTo>
                <a:lnTo>
                  <a:pt x="282067" y="19575"/>
                </a:lnTo>
                <a:lnTo>
                  <a:pt x="246067" y="19575"/>
                </a:lnTo>
                <a:close/>
                <a:moveTo>
                  <a:pt x="193983" y="19575"/>
                </a:moveTo>
                <a:lnTo>
                  <a:pt x="193983" y="37575"/>
                </a:lnTo>
                <a:lnTo>
                  <a:pt x="229983" y="37575"/>
                </a:lnTo>
                <a:lnTo>
                  <a:pt x="229983" y="19575"/>
                </a:lnTo>
                <a:lnTo>
                  <a:pt x="193983" y="19575"/>
                </a:lnTo>
                <a:close/>
                <a:moveTo>
                  <a:pt x="141899" y="19575"/>
                </a:moveTo>
                <a:lnTo>
                  <a:pt x="141899" y="37575"/>
                </a:lnTo>
                <a:lnTo>
                  <a:pt x="177899" y="37575"/>
                </a:lnTo>
                <a:lnTo>
                  <a:pt x="177899" y="19575"/>
                </a:lnTo>
                <a:lnTo>
                  <a:pt x="141899" y="19575"/>
                </a:lnTo>
                <a:close/>
                <a:moveTo>
                  <a:pt x="89815" y="19575"/>
                </a:moveTo>
                <a:lnTo>
                  <a:pt x="89815" y="37575"/>
                </a:lnTo>
                <a:lnTo>
                  <a:pt x="125815" y="37575"/>
                </a:lnTo>
                <a:lnTo>
                  <a:pt x="125815" y="19575"/>
                </a:lnTo>
                <a:lnTo>
                  <a:pt x="89815" y="19575"/>
                </a:lnTo>
                <a:close/>
                <a:moveTo>
                  <a:pt x="37731" y="19575"/>
                </a:moveTo>
                <a:lnTo>
                  <a:pt x="37731" y="37575"/>
                </a:lnTo>
                <a:lnTo>
                  <a:pt x="73731" y="37575"/>
                </a:lnTo>
                <a:lnTo>
                  <a:pt x="73731" y="19575"/>
                </a:lnTo>
                <a:lnTo>
                  <a:pt x="37731" y="19575"/>
                </a:lnTo>
                <a:close/>
                <a:moveTo>
                  <a:pt x="0" y="0"/>
                </a:moveTo>
                <a:lnTo>
                  <a:pt x="1882304" y="0"/>
                </a:lnTo>
                <a:lnTo>
                  <a:pt x="1882304" y="1239158"/>
                </a:lnTo>
                <a:lnTo>
                  <a:pt x="0" y="1239158"/>
                </a:lnTo>
                <a:lnTo>
                  <a:pt x="0" y="0"/>
                </a:lnTo>
                <a:close/>
              </a:path>
            </a:pathLst>
          </a:custGeom>
          <a:solidFill>
            <a:srgbClr val="FFFFFF"/>
          </a:solidFill>
          <a:ln w="9525">
            <a:noFill/>
          </a:ln>
        </p:spPr>
        <p:txBody>
          <a:bodyPr anchor="ctr"/>
          <a:p>
            <a:pPr lvl="0" algn="l" eaLnBrk="1" hangingPunct="1">
              <a:lnSpc>
                <a:spcPct val="110000"/>
              </a:lnSpc>
            </a:pPr>
            <a:r>
              <a:rPr lang="pt-BR" altLang="zh-CN" sz="1400" dirty="0">
                <a:solidFill>
                  <a:srgbClr val="080808"/>
                </a:solidFill>
                <a:latin typeface="Calibri" panose="020F0502020204030204" charset="0"/>
                <a:ea typeface="微软雅黑" panose="020B0503020204020204" charset="-122"/>
              </a:rPr>
              <a:t>在对大学生科技特派员日常管理工作中，因不尽责行为造成不良后果的，县科技局将调整大学生科技特派员，并不再向该单位派遣大学生科技特派员。</a:t>
            </a:r>
            <a:endParaRPr lang="pt-BR" altLang="zh-CN" sz="1400" dirty="0">
              <a:solidFill>
                <a:srgbClr val="080808"/>
              </a:solidFill>
              <a:latin typeface="Calibri" panose="020F0502020204030204" charset="0"/>
              <a:ea typeface="微软雅黑" panose="020B0503020204020204" charset="-122"/>
            </a:endParaRP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MH_Other_1"/>
          <p:cNvSpPr txBox="1"/>
          <p:nvPr/>
        </p:nvSpPr>
        <p:spPr>
          <a:xfrm>
            <a:off x="3597275" y="1771650"/>
            <a:ext cx="754380" cy="1323975"/>
          </a:xfrm>
          <a:prstGeom prst="rect">
            <a:avLst/>
          </a:prstGeom>
          <a:noFill/>
          <a:ln w="9525">
            <a:noFill/>
          </a:ln>
        </p:spPr>
        <p:txBody>
          <a:bodyPr wrap="none">
            <a:spAutoFit/>
          </a:bodyPr>
          <a:p>
            <a:pPr lvl="0" eaLnBrk="1" hangingPunct="1"/>
            <a:r>
              <a:rPr lang="en-US" altLang="zh-CN" sz="8000" dirty="0">
                <a:solidFill>
                  <a:srgbClr val="F5BB01"/>
                </a:solidFill>
                <a:latin typeface="Arial" panose="020B0604020202020204" pitchFamily="34" charset="0"/>
                <a:ea typeface="微软雅黑" panose="020B0503020204020204" charset="-122"/>
              </a:rPr>
              <a:t>1</a:t>
            </a:r>
            <a:endParaRPr lang="zh-CN" altLang="en-US" sz="8000" dirty="0">
              <a:solidFill>
                <a:srgbClr val="F5BB01"/>
              </a:solidFill>
              <a:latin typeface="Arial" panose="020B0604020202020204" pitchFamily="34" charset="0"/>
              <a:ea typeface="微软雅黑" panose="020B0503020204020204" charset="-122"/>
            </a:endParaRPr>
          </a:p>
        </p:txBody>
      </p:sp>
      <p:cxnSp>
        <p:nvCxnSpPr>
          <p:cNvPr id="4" name="MH_Other_2"/>
          <p:cNvCxnSpPr/>
          <p:nvPr/>
        </p:nvCxnSpPr>
        <p:spPr>
          <a:xfrm flipV="1">
            <a:off x="4232275" y="1997075"/>
            <a:ext cx="342900" cy="919480"/>
          </a:xfrm>
          <a:prstGeom prst="line">
            <a:avLst/>
          </a:prstGeom>
          <a:solidFill>
            <a:schemeClr val="accent1"/>
          </a:solidFill>
          <a:ln>
            <a:solidFill>
              <a:srgbClr val="F5BB01"/>
            </a:solidFill>
          </a:ln>
        </p:spPr>
        <p:style>
          <a:lnRef idx="1">
            <a:schemeClr val="accent1"/>
          </a:lnRef>
          <a:fillRef idx="0">
            <a:schemeClr val="accent1"/>
          </a:fillRef>
          <a:effectRef idx="0">
            <a:schemeClr val="accent1"/>
          </a:effectRef>
          <a:fontRef idx="minor">
            <a:schemeClr val="tx1"/>
          </a:fontRef>
        </p:style>
      </p:cxnSp>
      <p:sp>
        <p:nvSpPr>
          <p:cNvPr id="5" name="MH_Other_3"/>
          <p:cNvSpPr/>
          <p:nvPr/>
        </p:nvSpPr>
        <p:spPr>
          <a:xfrm>
            <a:off x="4543425" y="1914525"/>
            <a:ext cx="97155" cy="97155"/>
          </a:xfrm>
          <a:prstGeom prst="ellipse">
            <a:avLst/>
          </a:prstGeom>
          <a:solidFill>
            <a:srgbClr val="FEC30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Arial" panose="020B0604020202020204" pitchFamily="34" charset="0"/>
              <a:ea typeface="微软雅黑" panose="020B0503020204020204" charset="-122"/>
              <a:cs typeface="+mn-cs"/>
            </a:endParaRPr>
          </a:p>
        </p:txBody>
      </p:sp>
      <p:sp>
        <p:nvSpPr>
          <p:cNvPr id="6" name="MH_Other_4"/>
          <p:cNvSpPr/>
          <p:nvPr/>
        </p:nvSpPr>
        <p:spPr>
          <a:xfrm>
            <a:off x="4170680" y="2927350"/>
            <a:ext cx="96520" cy="97155"/>
          </a:xfrm>
          <a:prstGeom prst="ellipse">
            <a:avLst/>
          </a:prstGeom>
          <a:solidFill>
            <a:srgbClr val="FEC30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Arial" panose="020B0604020202020204" pitchFamily="34" charset="0"/>
              <a:ea typeface="微软雅黑" panose="020B0503020204020204" charset="-122"/>
              <a:cs typeface="+mn-cs"/>
            </a:endParaRPr>
          </a:p>
        </p:txBody>
      </p:sp>
      <p:sp>
        <p:nvSpPr>
          <p:cNvPr id="3078" name="MH_SubTitle_1"/>
          <p:cNvSpPr txBox="1"/>
          <p:nvPr/>
        </p:nvSpPr>
        <p:spPr>
          <a:xfrm>
            <a:off x="4761230" y="1914525"/>
            <a:ext cx="4052570" cy="443230"/>
          </a:xfrm>
          <a:prstGeom prst="rect">
            <a:avLst/>
          </a:prstGeom>
          <a:noFill/>
          <a:ln w="9525">
            <a:noFill/>
          </a:ln>
        </p:spPr>
        <p:txBody>
          <a:bodyPr wrap="none" anchor="b"/>
          <a:p>
            <a:pPr lvl="0" eaLnBrk="1" hangingPunct="1"/>
            <a:r>
              <a:rPr lang="zh-CN" altLang="en-US" sz="2000" b="1" dirty="0">
                <a:solidFill>
                  <a:srgbClr val="F5BB01"/>
                </a:solidFill>
                <a:latin typeface="Arial" panose="020B0604020202020204" pitchFamily="34" charset="0"/>
                <a:ea typeface="微软雅黑" panose="020B0503020204020204" charset="-122"/>
              </a:rPr>
              <a:t>月报</a:t>
            </a:r>
            <a:endParaRPr lang="zh-CN" altLang="en-US" sz="2000" b="1" dirty="0">
              <a:solidFill>
                <a:srgbClr val="F5BB01"/>
              </a:solidFill>
              <a:latin typeface="Arial" panose="020B0604020202020204" pitchFamily="34" charset="0"/>
              <a:ea typeface="微软雅黑" panose="020B0503020204020204" charset="-122"/>
            </a:endParaRPr>
          </a:p>
        </p:txBody>
      </p:sp>
      <p:sp>
        <p:nvSpPr>
          <p:cNvPr id="3079" name="MH_Text_1"/>
          <p:cNvSpPr txBox="1">
            <a:spLocks noChangeArrowheads="1"/>
          </p:cNvSpPr>
          <p:nvPr/>
        </p:nvSpPr>
        <p:spPr bwMode="auto">
          <a:xfrm>
            <a:off x="4770755" y="2310130"/>
            <a:ext cx="4043045"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1600" b="0" i="0" u="none" strike="noStrike" kern="1200" cap="none" spc="0" normalizeH="0" baseline="0" noProof="0" smtClean="0">
                <a:ln>
                  <a:noFill/>
                </a:ln>
                <a:solidFill>
                  <a:schemeClr val="tx1">
                    <a:lumMod val="65000"/>
                    <a:lumOff val="35000"/>
                  </a:schemeClr>
                </a:solidFill>
                <a:effectLst/>
                <a:uLnTx/>
                <a:uFillTx/>
                <a:latin typeface="Calibri" panose="020F0502020204030204" charset="0"/>
                <a:ea typeface="微软雅黑" panose="020B0503020204020204" charset="-122"/>
                <a:cs typeface="+mn-cs"/>
              </a:rPr>
              <a:t>大学生科技特派员必须在每月20日，向县科技局书面报告工作、学习、生活等情况，并由用人单位出具考勤证明。</a:t>
            </a:r>
            <a:endParaRPr kumimoji="0" lang="zh-CN" altLang="en-US" sz="1600" b="0" i="0" u="none" strike="noStrike" kern="1200" cap="none" spc="0" normalizeH="0" baseline="0" noProof="0" smtClean="0">
              <a:ln>
                <a:noFill/>
              </a:ln>
              <a:solidFill>
                <a:schemeClr val="tx1">
                  <a:lumMod val="65000"/>
                  <a:lumOff val="35000"/>
                </a:schemeClr>
              </a:solidFill>
              <a:effectLst/>
              <a:uLnTx/>
              <a:uFillTx/>
              <a:latin typeface="Calibri" panose="020F0502020204030204" charset="0"/>
              <a:ea typeface="微软雅黑" panose="020B0503020204020204" charset="-122"/>
              <a:cs typeface="+mn-cs"/>
            </a:endParaRPr>
          </a:p>
        </p:txBody>
      </p:sp>
      <p:sp>
        <p:nvSpPr>
          <p:cNvPr id="3080" name="MH_Other_5"/>
          <p:cNvSpPr txBox="1"/>
          <p:nvPr/>
        </p:nvSpPr>
        <p:spPr>
          <a:xfrm>
            <a:off x="3597275" y="3152775"/>
            <a:ext cx="754380" cy="1322705"/>
          </a:xfrm>
          <a:prstGeom prst="rect">
            <a:avLst/>
          </a:prstGeom>
          <a:noFill/>
          <a:ln w="9525">
            <a:noFill/>
          </a:ln>
        </p:spPr>
        <p:txBody>
          <a:bodyPr wrap="none">
            <a:spAutoFit/>
          </a:bodyPr>
          <a:p>
            <a:pPr lvl="0" eaLnBrk="1" hangingPunct="1"/>
            <a:r>
              <a:rPr lang="en-US" altLang="zh-CN" sz="8000" dirty="0">
                <a:solidFill>
                  <a:srgbClr val="2EBAF3"/>
                </a:solidFill>
                <a:latin typeface="Arial" panose="020B0604020202020204" pitchFamily="34" charset="0"/>
                <a:ea typeface="微软雅黑" panose="020B0503020204020204" charset="-122"/>
              </a:rPr>
              <a:t>2</a:t>
            </a:r>
            <a:endParaRPr lang="zh-CN" altLang="en-US" sz="8000" dirty="0">
              <a:solidFill>
                <a:srgbClr val="2EBAF3"/>
              </a:solidFill>
              <a:latin typeface="Arial" panose="020B0604020202020204" pitchFamily="34" charset="0"/>
              <a:ea typeface="微软雅黑" panose="020B0503020204020204" charset="-122"/>
            </a:endParaRPr>
          </a:p>
        </p:txBody>
      </p:sp>
      <p:cxnSp>
        <p:nvCxnSpPr>
          <p:cNvPr id="58" name="MH_Other_6"/>
          <p:cNvCxnSpPr/>
          <p:nvPr/>
        </p:nvCxnSpPr>
        <p:spPr>
          <a:xfrm flipV="1">
            <a:off x="4232275" y="3378200"/>
            <a:ext cx="342900" cy="917575"/>
          </a:xfrm>
          <a:prstGeom prst="line">
            <a:avLst/>
          </a:prstGeom>
          <a:solidFill>
            <a:schemeClr val="accent1"/>
          </a:solidFill>
          <a:ln>
            <a:solidFill>
              <a:srgbClr val="2EBAF3"/>
            </a:solidFill>
          </a:ln>
        </p:spPr>
        <p:style>
          <a:lnRef idx="1">
            <a:schemeClr val="accent1"/>
          </a:lnRef>
          <a:fillRef idx="0">
            <a:schemeClr val="accent1"/>
          </a:fillRef>
          <a:effectRef idx="0">
            <a:schemeClr val="accent1"/>
          </a:effectRef>
          <a:fontRef idx="minor">
            <a:schemeClr val="tx1"/>
          </a:fontRef>
        </p:style>
      </p:cxnSp>
      <p:sp>
        <p:nvSpPr>
          <p:cNvPr id="59" name="MH_Other_7"/>
          <p:cNvSpPr/>
          <p:nvPr/>
        </p:nvSpPr>
        <p:spPr>
          <a:xfrm>
            <a:off x="4543425" y="3295650"/>
            <a:ext cx="97155" cy="97155"/>
          </a:xfrm>
          <a:prstGeom prst="ellipse">
            <a:avLst/>
          </a:prstGeom>
          <a:solidFill>
            <a:srgbClr val="2EBAF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Arial" panose="020B0604020202020204" pitchFamily="34" charset="0"/>
              <a:ea typeface="微软雅黑" panose="020B0503020204020204" charset="-122"/>
              <a:cs typeface="+mn-cs"/>
            </a:endParaRPr>
          </a:p>
        </p:txBody>
      </p:sp>
      <p:sp>
        <p:nvSpPr>
          <p:cNvPr id="60" name="MH_Other_8"/>
          <p:cNvSpPr/>
          <p:nvPr/>
        </p:nvSpPr>
        <p:spPr>
          <a:xfrm>
            <a:off x="4170680" y="4308475"/>
            <a:ext cx="96520" cy="97155"/>
          </a:xfrm>
          <a:prstGeom prst="ellipse">
            <a:avLst/>
          </a:prstGeom>
          <a:solidFill>
            <a:srgbClr val="2EBAF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Arial" panose="020B0604020202020204" pitchFamily="34" charset="0"/>
              <a:ea typeface="微软雅黑" panose="020B0503020204020204" charset="-122"/>
              <a:cs typeface="+mn-cs"/>
            </a:endParaRPr>
          </a:p>
        </p:txBody>
      </p:sp>
      <p:sp>
        <p:nvSpPr>
          <p:cNvPr id="3084" name="MH_SubTitle_2"/>
          <p:cNvSpPr txBox="1"/>
          <p:nvPr/>
        </p:nvSpPr>
        <p:spPr>
          <a:xfrm>
            <a:off x="4761230" y="3295650"/>
            <a:ext cx="4052570" cy="443230"/>
          </a:xfrm>
          <a:prstGeom prst="rect">
            <a:avLst/>
          </a:prstGeom>
          <a:noFill/>
          <a:ln w="9525">
            <a:noFill/>
          </a:ln>
        </p:spPr>
        <p:txBody>
          <a:bodyPr wrap="none" anchor="b"/>
          <a:p>
            <a:pPr lvl="0" algn="l" eaLnBrk="1" hangingPunct="1"/>
            <a:r>
              <a:rPr lang="zh-CN" altLang="en-US" sz="2000" b="1" dirty="0">
                <a:solidFill>
                  <a:srgbClr val="2EBAF3"/>
                </a:solidFill>
                <a:latin typeface="Arial" panose="020B0604020202020204" pitchFamily="34" charset="0"/>
                <a:ea typeface="微软雅黑" panose="020B0503020204020204" charset="-122"/>
              </a:rPr>
              <a:t>季报</a:t>
            </a:r>
            <a:endParaRPr lang="zh-CN" altLang="en-US" sz="2000" b="1" dirty="0">
              <a:solidFill>
                <a:srgbClr val="2EBAF3"/>
              </a:solidFill>
              <a:latin typeface="Arial" panose="020B0604020202020204" pitchFamily="34" charset="0"/>
              <a:ea typeface="微软雅黑" panose="020B0503020204020204" charset="-122"/>
            </a:endParaRPr>
          </a:p>
        </p:txBody>
      </p:sp>
      <p:sp>
        <p:nvSpPr>
          <p:cNvPr id="3085" name="MH_Text_2"/>
          <p:cNvSpPr txBox="1">
            <a:spLocks noChangeArrowheads="1"/>
          </p:cNvSpPr>
          <p:nvPr/>
        </p:nvSpPr>
        <p:spPr bwMode="auto">
          <a:xfrm>
            <a:off x="4770755" y="3689350"/>
            <a:ext cx="4043045" cy="986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1600" b="0" i="0" u="none" strike="noStrike" kern="1200" cap="none" spc="0" normalizeH="0" baseline="0" noProof="0" smtClean="0">
                <a:ln>
                  <a:noFill/>
                </a:ln>
                <a:solidFill>
                  <a:schemeClr val="tx1">
                    <a:lumMod val="65000"/>
                    <a:lumOff val="35000"/>
                  </a:schemeClr>
                </a:solidFill>
                <a:effectLst/>
                <a:uLnTx/>
                <a:uFillTx/>
                <a:latin typeface="Calibri" panose="020F0502020204030204" charset="0"/>
                <a:ea typeface="微软雅黑" panose="020B0503020204020204" charset="-122"/>
                <a:cs typeface="+mn-cs"/>
              </a:rPr>
              <a:t>大学生科技特派员在每季度最后一月20日前将工作、学习、生活等情况形成书面材料向县科技局报告。 </a:t>
            </a:r>
            <a:endParaRPr kumimoji="0" lang="zh-CN" altLang="en-US" sz="1600" b="0" i="0" u="none" strike="noStrike" kern="1200" cap="none" spc="0" normalizeH="0" baseline="0" noProof="0" smtClean="0">
              <a:ln>
                <a:noFill/>
              </a:ln>
              <a:solidFill>
                <a:schemeClr val="tx1">
                  <a:lumMod val="65000"/>
                  <a:lumOff val="35000"/>
                </a:schemeClr>
              </a:solidFill>
              <a:effectLst/>
              <a:uLnTx/>
              <a:uFillTx/>
              <a:latin typeface="Calibri" panose="020F0502020204030204" charset="0"/>
              <a:ea typeface="微软雅黑" panose="020B0503020204020204" charset="-122"/>
              <a:cs typeface="+mn-cs"/>
            </a:endParaRPr>
          </a:p>
        </p:txBody>
      </p:sp>
      <p:sp>
        <p:nvSpPr>
          <p:cNvPr id="3086" name="MH_Other_9"/>
          <p:cNvSpPr txBox="1"/>
          <p:nvPr/>
        </p:nvSpPr>
        <p:spPr>
          <a:xfrm>
            <a:off x="3597275" y="4532630"/>
            <a:ext cx="754380" cy="1323975"/>
          </a:xfrm>
          <a:prstGeom prst="rect">
            <a:avLst/>
          </a:prstGeom>
          <a:noFill/>
          <a:ln w="9525">
            <a:noFill/>
          </a:ln>
        </p:spPr>
        <p:txBody>
          <a:bodyPr wrap="none">
            <a:spAutoFit/>
          </a:bodyPr>
          <a:p>
            <a:pPr lvl="0" eaLnBrk="1" hangingPunct="1"/>
            <a:r>
              <a:rPr lang="en-US" altLang="zh-CN" sz="8000" dirty="0">
                <a:solidFill>
                  <a:srgbClr val="85CD2C"/>
                </a:solidFill>
                <a:latin typeface="Arial" panose="020B0604020202020204" pitchFamily="34" charset="0"/>
                <a:ea typeface="微软雅黑" panose="020B0503020204020204" charset="-122"/>
              </a:rPr>
              <a:t>3</a:t>
            </a:r>
            <a:endParaRPr lang="zh-CN" altLang="en-US" sz="8000" dirty="0">
              <a:solidFill>
                <a:srgbClr val="85CD2C"/>
              </a:solidFill>
              <a:latin typeface="Arial" panose="020B0604020202020204" pitchFamily="34" charset="0"/>
              <a:ea typeface="微软雅黑" panose="020B0503020204020204" charset="-122"/>
            </a:endParaRPr>
          </a:p>
        </p:txBody>
      </p:sp>
      <p:cxnSp>
        <p:nvCxnSpPr>
          <p:cNvPr id="67" name="MH_Other_10"/>
          <p:cNvCxnSpPr/>
          <p:nvPr/>
        </p:nvCxnSpPr>
        <p:spPr>
          <a:xfrm flipV="1">
            <a:off x="4232275" y="4758055"/>
            <a:ext cx="342900" cy="918845"/>
          </a:xfrm>
          <a:prstGeom prst="line">
            <a:avLst/>
          </a:prstGeom>
          <a:solidFill>
            <a:schemeClr val="accent1"/>
          </a:solidFill>
          <a:ln>
            <a:solidFill>
              <a:srgbClr val="85CD2C"/>
            </a:solidFill>
          </a:ln>
        </p:spPr>
        <p:style>
          <a:lnRef idx="1">
            <a:schemeClr val="accent1"/>
          </a:lnRef>
          <a:fillRef idx="0">
            <a:schemeClr val="accent1"/>
          </a:fillRef>
          <a:effectRef idx="0">
            <a:schemeClr val="accent1"/>
          </a:effectRef>
          <a:fontRef idx="minor">
            <a:schemeClr val="tx1"/>
          </a:fontRef>
        </p:style>
      </p:cxnSp>
      <p:sp>
        <p:nvSpPr>
          <p:cNvPr id="68" name="MH_Other_11"/>
          <p:cNvSpPr/>
          <p:nvPr/>
        </p:nvSpPr>
        <p:spPr>
          <a:xfrm>
            <a:off x="4543425" y="4675505"/>
            <a:ext cx="97155" cy="96520"/>
          </a:xfrm>
          <a:prstGeom prst="ellipse">
            <a:avLst/>
          </a:prstGeom>
          <a:solidFill>
            <a:srgbClr val="85CD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Arial" panose="020B0604020202020204" pitchFamily="34" charset="0"/>
              <a:ea typeface="微软雅黑" panose="020B0503020204020204" charset="-122"/>
              <a:cs typeface="+mn-cs"/>
            </a:endParaRPr>
          </a:p>
        </p:txBody>
      </p:sp>
      <p:sp>
        <p:nvSpPr>
          <p:cNvPr id="69" name="MH_Other_12"/>
          <p:cNvSpPr/>
          <p:nvPr/>
        </p:nvSpPr>
        <p:spPr>
          <a:xfrm>
            <a:off x="4170680" y="5688330"/>
            <a:ext cx="96520" cy="96520"/>
          </a:xfrm>
          <a:prstGeom prst="ellipse">
            <a:avLst/>
          </a:prstGeom>
          <a:solidFill>
            <a:srgbClr val="85CD2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Arial" panose="020B0604020202020204" pitchFamily="34" charset="0"/>
              <a:ea typeface="微软雅黑" panose="020B0503020204020204" charset="-122"/>
              <a:cs typeface="+mn-cs"/>
            </a:endParaRPr>
          </a:p>
        </p:txBody>
      </p:sp>
      <p:sp>
        <p:nvSpPr>
          <p:cNvPr id="3090" name="MH_SubTitle_3"/>
          <p:cNvSpPr txBox="1"/>
          <p:nvPr/>
        </p:nvSpPr>
        <p:spPr>
          <a:xfrm>
            <a:off x="4761230" y="4675505"/>
            <a:ext cx="4052570" cy="442595"/>
          </a:xfrm>
          <a:prstGeom prst="rect">
            <a:avLst/>
          </a:prstGeom>
          <a:noFill/>
          <a:ln w="9525">
            <a:noFill/>
          </a:ln>
        </p:spPr>
        <p:txBody>
          <a:bodyPr wrap="none" anchor="b"/>
          <a:p>
            <a:pPr lvl="0" algn="l" eaLnBrk="1" hangingPunct="1"/>
            <a:r>
              <a:rPr lang="zh-CN" altLang="en-US" sz="2000" b="1" dirty="0">
                <a:solidFill>
                  <a:srgbClr val="85CD2C"/>
                </a:solidFill>
                <a:latin typeface="Arial" panose="020B0604020202020204" pitchFamily="34" charset="0"/>
                <a:ea typeface="微软雅黑" panose="020B0503020204020204" charset="-122"/>
              </a:rPr>
              <a:t>年报</a:t>
            </a:r>
            <a:endParaRPr lang="zh-CN" altLang="en-US" sz="2000" b="1" dirty="0">
              <a:solidFill>
                <a:srgbClr val="85CD2C"/>
              </a:solidFill>
              <a:latin typeface="Arial" panose="020B0604020202020204" pitchFamily="34" charset="0"/>
              <a:ea typeface="微软雅黑" panose="020B0503020204020204" charset="-122"/>
            </a:endParaRPr>
          </a:p>
        </p:txBody>
      </p:sp>
      <p:sp>
        <p:nvSpPr>
          <p:cNvPr id="3091" name="MH_Text_3"/>
          <p:cNvSpPr txBox="1">
            <a:spLocks noChangeArrowheads="1"/>
          </p:cNvSpPr>
          <p:nvPr/>
        </p:nvSpPr>
        <p:spPr bwMode="auto">
          <a:xfrm>
            <a:off x="4770755" y="5070475"/>
            <a:ext cx="4043045"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1600" b="0" i="0" u="none" strike="noStrike" kern="1200" cap="none" spc="0" normalizeH="0" baseline="0" noProof="0" smtClean="0">
                <a:ln>
                  <a:noFill/>
                </a:ln>
                <a:solidFill>
                  <a:schemeClr val="tx1">
                    <a:lumMod val="65000"/>
                    <a:lumOff val="35000"/>
                  </a:schemeClr>
                </a:solidFill>
                <a:effectLst/>
                <a:uLnTx/>
                <a:uFillTx/>
                <a:latin typeface="Calibri" panose="020F0502020204030204" charset="0"/>
                <a:ea typeface="微软雅黑" panose="020B0503020204020204" charset="-122"/>
                <a:cs typeface="+mn-cs"/>
              </a:rPr>
              <a:t>大学生科技特派员在创业服务期满1年后要认真撰写创业服务工作总结并报告县科技局。</a:t>
            </a:r>
            <a:endParaRPr kumimoji="0" lang="zh-CN" altLang="en-US" sz="1600" b="0" i="0" u="none" strike="noStrike" kern="1200" cap="none" spc="0" normalizeH="0" baseline="0" noProof="0" smtClean="0">
              <a:ln>
                <a:noFill/>
              </a:ln>
              <a:solidFill>
                <a:schemeClr val="tx1">
                  <a:lumMod val="65000"/>
                  <a:lumOff val="35000"/>
                </a:schemeClr>
              </a:solidFill>
              <a:effectLst/>
              <a:uLnTx/>
              <a:uFillTx/>
              <a:latin typeface="Calibri" panose="020F0502020204030204" charset="0"/>
              <a:ea typeface="微软雅黑" panose="020B0503020204020204" charset="-122"/>
              <a:cs typeface="+mn-cs"/>
            </a:endParaRPr>
          </a:p>
        </p:txBody>
      </p:sp>
      <p:sp>
        <p:nvSpPr>
          <p:cNvPr id="3092" name="MH_PageTitle"/>
          <p:cNvSpPr>
            <a:spLocks noGrp="1"/>
          </p:cNvSpPr>
          <p:nvPr>
            <p:ph type="title"/>
          </p:nvPr>
        </p:nvSpPr>
        <p:spPr>
          <a:xfrm>
            <a:off x="2142490" y="365125"/>
            <a:ext cx="7886700" cy="1325880"/>
          </a:xfrm>
        </p:spPr>
        <p:txBody>
          <a:bodyPr vert="horz" wrap="square" lIns="91440" tIns="45720" rIns="91440" bIns="45720" anchor="ctr"/>
          <a:p>
            <a:pPr eaLnBrk="1" hangingPunct="1"/>
            <a:r>
              <a:rPr lang="zh-CN" altLang="en-US" dirty="0"/>
              <a:t>县科技局实行动态管理</a:t>
            </a:r>
            <a:br>
              <a:rPr lang="zh-CN" altLang="en-US" dirty="0"/>
            </a:br>
            <a:r>
              <a:rPr lang="zh-CN" altLang="en-US" dirty="0"/>
              <a:t>（一）工作汇报制度</a:t>
            </a:r>
            <a:endParaRPr lang="zh-CN" altLang="en-US" dirty="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MH_Other_1"/>
          <p:cNvSpPr/>
          <p:nvPr/>
        </p:nvSpPr>
        <p:spPr>
          <a:xfrm>
            <a:off x="2179955" y="1627505"/>
            <a:ext cx="6343650" cy="3982720"/>
          </a:xfrm>
          <a:custGeom>
            <a:avLst/>
            <a:gdLst/>
            <a:ahLst/>
            <a:cxnLst>
              <a:cxn ang="0">
                <a:pos x="2147483646" y="2147483646"/>
              </a:cxn>
              <a:cxn ang="0">
                <a:pos x="2147483646" y="0"/>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pathLst>
              <a:path w="1557" h="978">
                <a:moveTo>
                  <a:pt x="1047" y="15"/>
                </a:moveTo>
                <a:cubicBezTo>
                  <a:pt x="1047" y="15"/>
                  <a:pt x="979" y="0"/>
                  <a:pt x="857" y="0"/>
                </a:cubicBezTo>
                <a:cubicBezTo>
                  <a:pt x="738" y="0"/>
                  <a:pt x="568" y="14"/>
                  <a:pt x="360" y="68"/>
                </a:cubicBezTo>
                <a:cubicBezTo>
                  <a:pt x="89" y="138"/>
                  <a:pt x="0" y="327"/>
                  <a:pt x="0" y="490"/>
                </a:cubicBezTo>
                <a:cubicBezTo>
                  <a:pt x="0" y="564"/>
                  <a:pt x="18" y="632"/>
                  <a:pt x="46" y="682"/>
                </a:cubicBezTo>
                <a:cubicBezTo>
                  <a:pt x="75" y="736"/>
                  <a:pt x="152" y="809"/>
                  <a:pt x="272" y="870"/>
                </a:cubicBezTo>
                <a:cubicBezTo>
                  <a:pt x="391" y="931"/>
                  <a:pt x="554" y="978"/>
                  <a:pt x="755" y="978"/>
                </a:cubicBezTo>
                <a:cubicBezTo>
                  <a:pt x="978" y="978"/>
                  <a:pt x="1247" y="920"/>
                  <a:pt x="1557" y="758"/>
                </a:cubicBezTo>
                <a:cubicBezTo>
                  <a:pt x="1556" y="756"/>
                  <a:pt x="1556" y="756"/>
                  <a:pt x="1556" y="756"/>
                </a:cubicBezTo>
                <a:cubicBezTo>
                  <a:pt x="1247" y="918"/>
                  <a:pt x="977" y="976"/>
                  <a:pt x="755" y="976"/>
                </a:cubicBezTo>
                <a:cubicBezTo>
                  <a:pt x="554" y="976"/>
                  <a:pt x="392" y="929"/>
                  <a:pt x="272" y="868"/>
                </a:cubicBezTo>
                <a:cubicBezTo>
                  <a:pt x="153" y="808"/>
                  <a:pt x="76" y="734"/>
                  <a:pt x="47" y="681"/>
                </a:cubicBezTo>
                <a:cubicBezTo>
                  <a:pt x="20" y="631"/>
                  <a:pt x="2" y="563"/>
                  <a:pt x="2" y="490"/>
                </a:cubicBezTo>
                <a:cubicBezTo>
                  <a:pt x="2" y="328"/>
                  <a:pt x="90" y="140"/>
                  <a:pt x="361" y="69"/>
                </a:cubicBezTo>
                <a:cubicBezTo>
                  <a:pt x="568" y="16"/>
                  <a:pt x="738" y="2"/>
                  <a:pt x="857" y="2"/>
                </a:cubicBezTo>
                <a:cubicBezTo>
                  <a:pt x="918" y="2"/>
                  <a:pt x="965" y="6"/>
                  <a:pt x="997" y="9"/>
                </a:cubicBezTo>
                <a:cubicBezTo>
                  <a:pt x="1014" y="11"/>
                  <a:pt x="1026" y="13"/>
                  <a:pt x="1034" y="14"/>
                </a:cubicBezTo>
                <a:cubicBezTo>
                  <a:pt x="1038" y="15"/>
                  <a:pt x="1041" y="15"/>
                  <a:pt x="1044" y="16"/>
                </a:cubicBezTo>
                <a:cubicBezTo>
                  <a:pt x="1046" y="16"/>
                  <a:pt x="1047" y="16"/>
                  <a:pt x="1047" y="16"/>
                </a:cubicBezTo>
                <a:lnTo>
                  <a:pt x="1047" y="15"/>
                </a:lnTo>
                <a:close/>
              </a:path>
            </a:pathLst>
          </a:custGeom>
          <a:solidFill>
            <a:srgbClr val="DFCEA5">
              <a:alpha val="100000"/>
            </a:srgbClr>
          </a:solidFill>
          <a:ln w="9525">
            <a:noFill/>
          </a:ln>
        </p:spPr>
        <p:txBody>
          <a:bodyPr/>
          <a:p>
            <a:endParaRPr lang="zh-CN" altLang="en-US"/>
          </a:p>
        </p:txBody>
      </p:sp>
      <p:sp>
        <p:nvSpPr>
          <p:cNvPr id="3075" name="MH_Other_2"/>
          <p:cNvSpPr/>
          <p:nvPr/>
        </p:nvSpPr>
        <p:spPr>
          <a:xfrm>
            <a:off x="7063105" y="4777105"/>
            <a:ext cx="1511300" cy="74104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Lst>
            <a:pathLst>
              <a:path w="369" h="182">
                <a:moveTo>
                  <a:pt x="37" y="81"/>
                </a:moveTo>
                <a:cubicBezTo>
                  <a:pt x="42" y="81"/>
                  <a:pt x="47" y="82"/>
                  <a:pt x="51" y="84"/>
                </a:cubicBezTo>
                <a:cubicBezTo>
                  <a:pt x="59" y="56"/>
                  <a:pt x="88" y="36"/>
                  <a:pt x="121" y="36"/>
                </a:cubicBezTo>
                <a:cubicBezTo>
                  <a:pt x="147" y="36"/>
                  <a:pt x="169" y="47"/>
                  <a:pt x="182" y="64"/>
                </a:cubicBezTo>
                <a:cubicBezTo>
                  <a:pt x="189" y="60"/>
                  <a:pt x="196" y="57"/>
                  <a:pt x="205" y="57"/>
                </a:cubicBezTo>
                <a:cubicBezTo>
                  <a:pt x="205" y="57"/>
                  <a:pt x="205" y="57"/>
                  <a:pt x="205" y="57"/>
                </a:cubicBezTo>
                <a:cubicBezTo>
                  <a:pt x="209" y="25"/>
                  <a:pt x="244" y="0"/>
                  <a:pt x="287" y="0"/>
                </a:cubicBezTo>
                <a:cubicBezTo>
                  <a:pt x="332" y="0"/>
                  <a:pt x="369" y="28"/>
                  <a:pt x="369" y="63"/>
                </a:cubicBezTo>
                <a:cubicBezTo>
                  <a:pt x="369" y="86"/>
                  <a:pt x="354" y="106"/>
                  <a:pt x="331" y="117"/>
                </a:cubicBezTo>
                <a:cubicBezTo>
                  <a:pt x="331" y="119"/>
                  <a:pt x="331" y="121"/>
                  <a:pt x="331" y="123"/>
                </a:cubicBezTo>
                <a:cubicBezTo>
                  <a:pt x="331" y="156"/>
                  <a:pt x="299" y="182"/>
                  <a:pt x="258" y="182"/>
                </a:cubicBezTo>
                <a:cubicBezTo>
                  <a:pt x="233" y="182"/>
                  <a:pt x="212" y="172"/>
                  <a:pt x="198" y="157"/>
                </a:cubicBezTo>
                <a:cubicBezTo>
                  <a:pt x="195" y="158"/>
                  <a:pt x="192" y="158"/>
                  <a:pt x="189" y="158"/>
                </a:cubicBezTo>
                <a:cubicBezTo>
                  <a:pt x="181" y="158"/>
                  <a:pt x="173" y="156"/>
                  <a:pt x="167" y="152"/>
                </a:cubicBezTo>
                <a:cubicBezTo>
                  <a:pt x="155" y="161"/>
                  <a:pt x="139" y="166"/>
                  <a:pt x="121" y="166"/>
                </a:cubicBezTo>
                <a:cubicBezTo>
                  <a:pt x="98" y="166"/>
                  <a:pt x="78" y="157"/>
                  <a:pt x="64" y="142"/>
                </a:cubicBezTo>
                <a:cubicBezTo>
                  <a:pt x="57" y="148"/>
                  <a:pt x="48" y="152"/>
                  <a:pt x="37" y="152"/>
                </a:cubicBezTo>
                <a:cubicBezTo>
                  <a:pt x="17" y="152"/>
                  <a:pt x="0" y="137"/>
                  <a:pt x="0" y="117"/>
                </a:cubicBezTo>
                <a:cubicBezTo>
                  <a:pt x="0" y="97"/>
                  <a:pt x="17" y="81"/>
                  <a:pt x="37" y="81"/>
                </a:cubicBezTo>
              </a:path>
            </a:pathLst>
          </a:custGeom>
          <a:solidFill>
            <a:srgbClr val="FFFFFF">
              <a:alpha val="100000"/>
            </a:srgbClr>
          </a:solidFill>
          <a:ln w="9525">
            <a:noFill/>
          </a:ln>
        </p:spPr>
        <p:txBody>
          <a:bodyPr/>
          <a:p>
            <a:endParaRPr lang="zh-CN" altLang="en-US"/>
          </a:p>
        </p:txBody>
      </p:sp>
      <p:sp>
        <p:nvSpPr>
          <p:cNvPr id="3076" name="MH_Other_3"/>
          <p:cNvSpPr/>
          <p:nvPr/>
        </p:nvSpPr>
        <p:spPr>
          <a:xfrm>
            <a:off x="7067550" y="4772025"/>
            <a:ext cx="1511300" cy="75120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pathLst>
              <a:path w="371" h="184">
                <a:moveTo>
                  <a:pt x="38" y="82"/>
                </a:moveTo>
                <a:cubicBezTo>
                  <a:pt x="38" y="83"/>
                  <a:pt x="38" y="83"/>
                  <a:pt x="38" y="83"/>
                </a:cubicBezTo>
                <a:cubicBezTo>
                  <a:pt x="43" y="83"/>
                  <a:pt x="47" y="84"/>
                  <a:pt x="52" y="85"/>
                </a:cubicBezTo>
                <a:cubicBezTo>
                  <a:pt x="52" y="86"/>
                  <a:pt x="52" y="86"/>
                  <a:pt x="52" y="86"/>
                </a:cubicBezTo>
                <a:cubicBezTo>
                  <a:pt x="53" y="85"/>
                  <a:pt x="53" y="85"/>
                  <a:pt x="53" y="85"/>
                </a:cubicBezTo>
                <a:cubicBezTo>
                  <a:pt x="61" y="58"/>
                  <a:pt x="89" y="38"/>
                  <a:pt x="122" y="38"/>
                </a:cubicBezTo>
                <a:cubicBezTo>
                  <a:pt x="148" y="38"/>
                  <a:pt x="170" y="49"/>
                  <a:pt x="183" y="66"/>
                </a:cubicBezTo>
                <a:cubicBezTo>
                  <a:pt x="183" y="67"/>
                  <a:pt x="183" y="67"/>
                  <a:pt x="183" y="67"/>
                </a:cubicBezTo>
                <a:cubicBezTo>
                  <a:pt x="184" y="66"/>
                  <a:pt x="184" y="66"/>
                  <a:pt x="184" y="66"/>
                </a:cubicBezTo>
                <a:cubicBezTo>
                  <a:pt x="190" y="62"/>
                  <a:pt x="197" y="59"/>
                  <a:pt x="206" y="59"/>
                </a:cubicBezTo>
                <a:cubicBezTo>
                  <a:pt x="206" y="58"/>
                  <a:pt x="206" y="58"/>
                  <a:pt x="206" y="58"/>
                </a:cubicBezTo>
                <a:cubicBezTo>
                  <a:pt x="206" y="59"/>
                  <a:pt x="206" y="59"/>
                  <a:pt x="206" y="59"/>
                </a:cubicBezTo>
                <a:cubicBezTo>
                  <a:pt x="206" y="59"/>
                  <a:pt x="206" y="59"/>
                  <a:pt x="206" y="59"/>
                </a:cubicBezTo>
                <a:cubicBezTo>
                  <a:pt x="207" y="59"/>
                  <a:pt x="207" y="59"/>
                  <a:pt x="207" y="59"/>
                </a:cubicBezTo>
                <a:cubicBezTo>
                  <a:pt x="207" y="59"/>
                  <a:pt x="207" y="59"/>
                  <a:pt x="207" y="59"/>
                </a:cubicBezTo>
                <a:cubicBezTo>
                  <a:pt x="211" y="27"/>
                  <a:pt x="245" y="2"/>
                  <a:pt x="288" y="2"/>
                </a:cubicBezTo>
                <a:cubicBezTo>
                  <a:pt x="310" y="2"/>
                  <a:pt x="331" y="9"/>
                  <a:pt x="345" y="20"/>
                </a:cubicBezTo>
                <a:cubicBezTo>
                  <a:pt x="360" y="32"/>
                  <a:pt x="369" y="47"/>
                  <a:pt x="369" y="64"/>
                </a:cubicBezTo>
                <a:cubicBezTo>
                  <a:pt x="369" y="86"/>
                  <a:pt x="354" y="106"/>
                  <a:pt x="332" y="117"/>
                </a:cubicBezTo>
                <a:cubicBezTo>
                  <a:pt x="331" y="117"/>
                  <a:pt x="331" y="117"/>
                  <a:pt x="331" y="117"/>
                </a:cubicBezTo>
                <a:cubicBezTo>
                  <a:pt x="331" y="118"/>
                  <a:pt x="331" y="118"/>
                  <a:pt x="331" y="118"/>
                </a:cubicBezTo>
                <a:cubicBezTo>
                  <a:pt x="331" y="120"/>
                  <a:pt x="332" y="122"/>
                  <a:pt x="332" y="124"/>
                </a:cubicBezTo>
                <a:cubicBezTo>
                  <a:pt x="332" y="140"/>
                  <a:pt x="323" y="155"/>
                  <a:pt x="310" y="165"/>
                </a:cubicBezTo>
                <a:cubicBezTo>
                  <a:pt x="297" y="176"/>
                  <a:pt x="279" y="182"/>
                  <a:pt x="259" y="182"/>
                </a:cubicBezTo>
                <a:cubicBezTo>
                  <a:pt x="235" y="182"/>
                  <a:pt x="213" y="173"/>
                  <a:pt x="200" y="158"/>
                </a:cubicBezTo>
                <a:cubicBezTo>
                  <a:pt x="200" y="157"/>
                  <a:pt x="200" y="157"/>
                  <a:pt x="200" y="157"/>
                </a:cubicBezTo>
                <a:cubicBezTo>
                  <a:pt x="199" y="157"/>
                  <a:pt x="199" y="157"/>
                  <a:pt x="199" y="157"/>
                </a:cubicBezTo>
                <a:cubicBezTo>
                  <a:pt x="196" y="158"/>
                  <a:pt x="193" y="159"/>
                  <a:pt x="190" y="159"/>
                </a:cubicBezTo>
                <a:cubicBezTo>
                  <a:pt x="182" y="159"/>
                  <a:pt x="175" y="156"/>
                  <a:pt x="169" y="152"/>
                </a:cubicBezTo>
                <a:cubicBezTo>
                  <a:pt x="168" y="152"/>
                  <a:pt x="168" y="152"/>
                  <a:pt x="168" y="152"/>
                </a:cubicBezTo>
                <a:cubicBezTo>
                  <a:pt x="168" y="152"/>
                  <a:pt x="168" y="152"/>
                  <a:pt x="168" y="152"/>
                </a:cubicBezTo>
                <a:cubicBezTo>
                  <a:pt x="155" y="161"/>
                  <a:pt x="140" y="167"/>
                  <a:pt x="122" y="167"/>
                </a:cubicBezTo>
                <a:cubicBezTo>
                  <a:pt x="100" y="167"/>
                  <a:pt x="79" y="157"/>
                  <a:pt x="66" y="142"/>
                </a:cubicBezTo>
                <a:cubicBezTo>
                  <a:pt x="65" y="142"/>
                  <a:pt x="65" y="142"/>
                  <a:pt x="65" y="142"/>
                </a:cubicBezTo>
                <a:cubicBezTo>
                  <a:pt x="65" y="142"/>
                  <a:pt x="65" y="142"/>
                  <a:pt x="65" y="142"/>
                </a:cubicBezTo>
                <a:cubicBezTo>
                  <a:pt x="58" y="149"/>
                  <a:pt x="49" y="153"/>
                  <a:pt x="38" y="153"/>
                </a:cubicBezTo>
                <a:cubicBezTo>
                  <a:pt x="28" y="153"/>
                  <a:pt x="19" y="149"/>
                  <a:pt x="12" y="142"/>
                </a:cubicBezTo>
                <a:cubicBezTo>
                  <a:pt x="6" y="136"/>
                  <a:pt x="2" y="127"/>
                  <a:pt x="2" y="118"/>
                </a:cubicBezTo>
                <a:cubicBezTo>
                  <a:pt x="2" y="108"/>
                  <a:pt x="6" y="100"/>
                  <a:pt x="12" y="93"/>
                </a:cubicBezTo>
                <a:cubicBezTo>
                  <a:pt x="19" y="87"/>
                  <a:pt x="28" y="83"/>
                  <a:pt x="38" y="83"/>
                </a:cubicBezTo>
                <a:cubicBezTo>
                  <a:pt x="38" y="82"/>
                  <a:pt x="38" y="82"/>
                  <a:pt x="38" y="82"/>
                </a:cubicBezTo>
                <a:cubicBezTo>
                  <a:pt x="38" y="81"/>
                  <a:pt x="38" y="81"/>
                  <a:pt x="38" y="81"/>
                </a:cubicBezTo>
                <a:cubicBezTo>
                  <a:pt x="28" y="81"/>
                  <a:pt x="18" y="85"/>
                  <a:pt x="11" y="92"/>
                </a:cubicBezTo>
                <a:cubicBezTo>
                  <a:pt x="4" y="99"/>
                  <a:pt x="0" y="108"/>
                  <a:pt x="0" y="118"/>
                </a:cubicBezTo>
                <a:cubicBezTo>
                  <a:pt x="0" y="128"/>
                  <a:pt x="4" y="137"/>
                  <a:pt x="11" y="144"/>
                </a:cubicBezTo>
                <a:cubicBezTo>
                  <a:pt x="18" y="150"/>
                  <a:pt x="28" y="154"/>
                  <a:pt x="38" y="154"/>
                </a:cubicBezTo>
                <a:cubicBezTo>
                  <a:pt x="49" y="154"/>
                  <a:pt x="59" y="150"/>
                  <a:pt x="66" y="143"/>
                </a:cubicBezTo>
                <a:cubicBezTo>
                  <a:pt x="65" y="143"/>
                  <a:pt x="65" y="143"/>
                  <a:pt x="65" y="143"/>
                </a:cubicBezTo>
                <a:cubicBezTo>
                  <a:pt x="65" y="143"/>
                  <a:pt x="65" y="143"/>
                  <a:pt x="65" y="143"/>
                </a:cubicBezTo>
                <a:cubicBezTo>
                  <a:pt x="78" y="158"/>
                  <a:pt x="99" y="168"/>
                  <a:pt x="122" y="168"/>
                </a:cubicBezTo>
                <a:cubicBezTo>
                  <a:pt x="140" y="168"/>
                  <a:pt x="156" y="163"/>
                  <a:pt x="169" y="154"/>
                </a:cubicBezTo>
                <a:cubicBezTo>
                  <a:pt x="168" y="153"/>
                  <a:pt x="168" y="153"/>
                  <a:pt x="168" y="153"/>
                </a:cubicBezTo>
                <a:cubicBezTo>
                  <a:pt x="168" y="154"/>
                  <a:pt x="168" y="154"/>
                  <a:pt x="168" y="154"/>
                </a:cubicBezTo>
                <a:cubicBezTo>
                  <a:pt x="174" y="158"/>
                  <a:pt x="182" y="160"/>
                  <a:pt x="190" y="160"/>
                </a:cubicBezTo>
                <a:cubicBezTo>
                  <a:pt x="193" y="160"/>
                  <a:pt x="196" y="160"/>
                  <a:pt x="200" y="159"/>
                </a:cubicBezTo>
                <a:cubicBezTo>
                  <a:pt x="199" y="158"/>
                  <a:pt x="199" y="158"/>
                  <a:pt x="199" y="158"/>
                </a:cubicBezTo>
                <a:cubicBezTo>
                  <a:pt x="199" y="159"/>
                  <a:pt x="199" y="159"/>
                  <a:pt x="199" y="159"/>
                </a:cubicBezTo>
                <a:cubicBezTo>
                  <a:pt x="212" y="174"/>
                  <a:pt x="234" y="184"/>
                  <a:pt x="259" y="184"/>
                </a:cubicBezTo>
                <a:cubicBezTo>
                  <a:pt x="280" y="184"/>
                  <a:pt x="298" y="177"/>
                  <a:pt x="311" y="166"/>
                </a:cubicBezTo>
                <a:cubicBezTo>
                  <a:pt x="325" y="156"/>
                  <a:pt x="333" y="140"/>
                  <a:pt x="333" y="124"/>
                </a:cubicBezTo>
                <a:cubicBezTo>
                  <a:pt x="333" y="122"/>
                  <a:pt x="333" y="120"/>
                  <a:pt x="333" y="118"/>
                </a:cubicBezTo>
                <a:cubicBezTo>
                  <a:pt x="332" y="118"/>
                  <a:pt x="332" y="118"/>
                  <a:pt x="332" y="118"/>
                </a:cubicBezTo>
                <a:cubicBezTo>
                  <a:pt x="332" y="119"/>
                  <a:pt x="332" y="119"/>
                  <a:pt x="332" y="119"/>
                </a:cubicBezTo>
                <a:cubicBezTo>
                  <a:pt x="355" y="107"/>
                  <a:pt x="371" y="87"/>
                  <a:pt x="371" y="64"/>
                </a:cubicBezTo>
                <a:cubicBezTo>
                  <a:pt x="371" y="47"/>
                  <a:pt x="361" y="30"/>
                  <a:pt x="346" y="19"/>
                </a:cubicBezTo>
                <a:cubicBezTo>
                  <a:pt x="331" y="7"/>
                  <a:pt x="311" y="0"/>
                  <a:pt x="288" y="0"/>
                </a:cubicBezTo>
                <a:cubicBezTo>
                  <a:pt x="245" y="0"/>
                  <a:pt x="209" y="26"/>
                  <a:pt x="205" y="58"/>
                </a:cubicBezTo>
                <a:cubicBezTo>
                  <a:pt x="206" y="58"/>
                  <a:pt x="206" y="58"/>
                  <a:pt x="206" y="58"/>
                </a:cubicBezTo>
                <a:cubicBezTo>
                  <a:pt x="206" y="58"/>
                  <a:pt x="206" y="58"/>
                  <a:pt x="206" y="58"/>
                </a:cubicBezTo>
                <a:cubicBezTo>
                  <a:pt x="206" y="58"/>
                  <a:pt x="206" y="58"/>
                  <a:pt x="206" y="58"/>
                </a:cubicBezTo>
                <a:cubicBezTo>
                  <a:pt x="206" y="58"/>
                  <a:pt x="206" y="58"/>
                  <a:pt x="206" y="58"/>
                </a:cubicBezTo>
                <a:cubicBezTo>
                  <a:pt x="206" y="58"/>
                  <a:pt x="206" y="58"/>
                  <a:pt x="206" y="58"/>
                </a:cubicBezTo>
                <a:cubicBezTo>
                  <a:pt x="197" y="58"/>
                  <a:pt x="189" y="60"/>
                  <a:pt x="183" y="65"/>
                </a:cubicBezTo>
                <a:cubicBezTo>
                  <a:pt x="183" y="65"/>
                  <a:pt x="183" y="65"/>
                  <a:pt x="183" y="65"/>
                </a:cubicBezTo>
                <a:cubicBezTo>
                  <a:pt x="184" y="65"/>
                  <a:pt x="184" y="65"/>
                  <a:pt x="184" y="65"/>
                </a:cubicBezTo>
                <a:cubicBezTo>
                  <a:pt x="171" y="47"/>
                  <a:pt x="148" y="36"/>
                  <a:pt x="122" y="36"/>
                </a:cubicBezTo>
                <a:cubicBezTo>
                  <a:pt x="88" y="36"/>
                  <a:pt x="60" y="56"/>
                  <a:pt x="51" y="84"/>
                </a:cubicBezTo>
                <a:cubicBezTo>
                  <a:pt x="52" y="85"/>
                  <a:pt x="52" y="85"/>
                  <a:pt x="52" y="85"/>
                </a:cubicBezTo>
                <a:cubicBezTo>
                  <a:pt x="52" y="84"/>
                  <a:pt x="52" y="84"/>
                  <a:pt x="52" y="84"/>
                </a:cubicBezTo>
                <a:cubicBezTo>
                  <a:pt x="48" y="82"/>
                  <a:pt x="43" y="81"/>
                  <a:pt x="38" y="81"/>
                </a:cubicBezTo>
                <a:cubicBezTo>
                  <a:pt x="38" y="82"/>
                  <a:pt x="38" y="82"/>
                  <a:pt x="38" y="82"/>
                </a:cubicBezTo>
              </a:path>
            </a:pathLst>
          </a:custGeom>
          <a:solidFill>
            <a:srgbClr val="8FE2FF">
              <a:alpha val="100000"/>
            </a:srgbClr>
          </a:solidFill>
          <a:ln w="9525">
            <a:noFill/>
          </a:ln>
        </p:spPr>
        <p:txBody>
          <a:bodyPr/>
          <a:p>
            <a:endParaRPr lang="zh-CN" altLang="en-US"/>
          </a:p>
        </p:txBody>
      </p:sp>
      <p:sp>
        <p:nvSpPr>
          <p:cNvPr id="3077" name="MH_Other_4"/>
          <p:cNvSpPr/>
          <p:nvPr/>
        </p:nvSpPr>
        <p:spPr>
          <a:xfrm>
            <a:off x="7226300" y="5086350"/>
            <a:ext cx="187325" cy="125730"/>
          </a:xfrm>
          <a:custGeom>
            <a:avLst/>
            <a:gdLst/>
            <a:ahLst/>
            <a:cxnLst>
              <a:cxn ang="0">
                <a:pos x="2147483646" y="2147483646"/>
              </a:cxn>
              <a:cxn ang="0">
                <a:pos x="2147483646" y="2147483646"/>
              </a:cxn>
              <a:cxn ang="0">
                <a:pos x="0" y="2147483646"/>
              </a:cxn>
              <a:cxn ang="0">
                <a:pos x="2147483646" y="2147483646"/>
              </a:cxn>
              <a:cxn ang="0">
                <a:pos x="2147483646" y="2147483646"/>
              </a:cxn>
            </a:cxnLst>
            <a:pathLst>
              <a:path w="46" h="31">
                <a:moveTo>
                  <a:pt x="46" y="15"/>
                </a:moveTo>
                <a:cubicBezTo>
                  <a:pt x="46" y="15"/>
                  <a:pt x="33" y="4"/>
                  <a:pt x="16" y="8"/>
                </a:cubicBezTo>
                <a:cubicBezTo>
                  <a:pt x="16" y="8"/>
                  <a:pt x="1" y="11"/>
                  <a:pt x="0" y="31"/>
                </a:cubicBezTo>
                <a:cubicBezTo>
                  <a:pt x="0" y="31"/>
                  <a:pt x="0" y="11"/>
                  <a:pt x="14" y="7"/>
                </a:cubicBezTo>
                <a:cubicBezTo>
                  <a:pt x="14" y="7"/>
                  <a:pt x="29" y="0"/>
                  <a:pt x="46" y="15"/>
                </a:cubicBezTo>
                <a:close/>
              </a:path>
            </a:pathLst>
          </a:custGeom>
          <a:solidFill>
            <a:srgbClr val="8FE2FF">
              <a:alpha val="100000"/>
            </a:srgbClr>
          </a:solidFill>
          <a:ln w="9525">
            <a:noFill/>
          </a:ln>
        </p:spPr>
        <p:txBody>
          <a:bodyPr/>
          <a:p>
            <a:endParaRPr lang="zh-CN" altLang="en-US"/>
          </a:p>
        </p:txBody>
      </p:sp>
      <p:sp>
        <p:nvSpPr>
          <p:cNvPr id="3078" name="MH_Other_5"/>
          <p:cNvSpPr/>
          <p:nvPr/>
        </p:nvSpPr>
        <p:spPr>
          <a:xfrm>
            <a:off x="7409180" y="4377055"/>
            <a:ext cx="2047875" cy="101092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pathLst>
              <a:path w="502" h="248">
                <a:moveTo>
                  <a:pt x="451" y="110"/>
                </a:moveTo>
                <a:cubicBezTo>
                  <a:pt x="444" y="110"/>
                  <a:pt x="438" y="111"/>
                  <a:pt x="433" y="113"/>
                </a:cubicBezTo>
                <a:cubicBezTo>
                  <a:pt x="421" y="76"/>
                  <a:pt x="382" y="48"/>
                  <a:pt x="336" y="48"/>
                </a:cubicBezTo>
                <a:cubicBezTo>
                  <a:pt x="302" y="48"/>
                  <a:pt x="272" y="64"/>
                  <a:pt x="254" y="87"/>
                </a:cubicBezTo>
                <a:cubicBezTo>
                  <a:pt x="245" y="81"/>
                  <a:pt x="235" y="78"/>
                  <a:pt x="223" y="78"/>
                </a:cubicBezTo>
                <a:cubicBezTo>
                  <a:pt x="223" y="78"/>
                  <a:pt x="223" y="78"/>
                  <a:pt x="223" y="78"/>
                </a:cubicBezTo>
                <a:cubicBezTo>
                  <a:pt x="218" y="34"/>
                  <a:pt x="170" y="0"/>
                  <a:pt x="111" y="0"/>
                </a:cubicBezTo>
                <a:cubicBezTo>
                  <a:pt x="50" y="0"/>
                  <a:pt x="0" y="38"/>
                  <a:pt x="0" y="86"/>
                </a:cubicBezTo>
                <a:cubicBezTo>
                  <a:pt x="0" y="116"/>
                  <a:pt x="20" y="143"/>
                  <a:pt x="51" y="159"/>
                </a:cubicBezTo>
                <a:cubicBezTo>
                  <a:pt x="51" y="161"/>
                  <a:pt x="51" y="164"/>
                  <a:pt x="51" y="167"/>
                </a:cubicBezTo>
                <a:cubicBezTo>
                  <a:pt x="51" y="211"/>
                  <a:pt x="95" y="248"/>
                  <a:pt x="151" y="248"/>
                </a:cubicBezTo>
                <a:cubicBezTo>
                  <a:pt x="184" y="248"/>
                  <a:pt x="214" y="234"/>
                  <a:pt x="232" y="214"/>
                </a:cubicBezTo>
                <a:cubicBezTo>
                  <a:pt x="236" y="215"/>
                  <a:pt x="240" y="215"/>
                  <a:pt x="245" y="215"/>
                </a:cubicBezTo>
                <a:cubicBezTo>
                  <a:pt x="256" y="215"/>
                  <a:pt x="266" y="212"/>
                  <a:pt x="274" y="206"/>
                </a:cubicBezTo>
                <a:cubicBezTo>
                  <a:pt x="291" y="219"/>
                  <a:pt x="313" y="226"/>
                  <a:pt x="336" y="226"/>
                </a:cubicBezTo>
                <a:cubicBezTo>
                  <a:pt x="368" y="226"/>
                  <a:pt x="396" y="213"/>
                  <a:pt x="414" y="192"/>
                </a:cubicBezTo>
                <a:cubicBezTo>
                  <a:pt x="424" y="201"/>
                  <a:pt x="437" y="207"/>
                  <a:pt x="451" y="207"/>
                </a:cubicBezTo>
                <a:cubicBezTo>
                  <a:pt x="479" y="207"/>
                  <a:pt x="502" y="185"/>
                  <a:pt x="502" y="159"/>
                </a:cubicBezTo>
                <a:cubicBezTo>
                  <a:pt x="502" y="132"/>
                  <a:pt x="479" y="110"/>
                  <a:pt x="451" y="110"/>
                </a:cubicBezTo>
              </a:path>
            </a:pathLst>
          </a:custGeom>
          <a:solidFill>
            <a:srgbClr val="FFFFFF">
              <a:alpha val="100000"/>
            </a:srgbClr>
          </a:solidFill>
          <a:ln w="9525">
            <a:noFill/>
          </a:ln>
        </p:spPr>
        <p:txBody>
          <a:bodyPr/>
          <a:p>
            <a:endParaRPr lang="zh-CN" altLang="en-US"/>
          </a:p>
        </p:txBody>
      </p:sp>
      <p:sp>
        <p:nvSpPr>
          <p:cNvPr id="3079" name="MH_Other_6"/>
          <p:cNvSpPr/>
          <p:nvPr/>
        </p:nvSpPr>
        <p:spPr>
          <a:xfrm>
            <a:off x="7407275" y="4373880"/>
            <a:ext cx="2051050" cy="101409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pathLst>
              <a:path w="504" h="249">
                <a:moveTo>
                  <a:pt x="452" y="111"/>
                </a:moveTo>
                <a:cubicBezTo>
                  <a:pt x="452" y="110"/>
                  <a:pt x="452" y="110"/>
                  <a:pt x="452" y="110"/>
                </a:cubicBezTo>
                <a:cubicBezTo>
                  <a:pt x="445" y="110"/>
                  <a:pt x="439" y="111"/>
                  <a:pt x="433" y="114"/>
                </a:cubicBezTo>
                <a:cubicBezTo>
                  <a:pt x="434" y="114"/>
                  <a:pt x="434" y="114"/>
                  <a:pt x="434" y="114"/>
                </a:cubicBezTo>
                <a:cubicBezTo>
                  <a:pt x="434" y="114"/>
                  <a:pt x="434" y="114"/>
                  <a:pt x="434" y="114"/>
                </a:cubicBezTo>
                <a:cubicBezTo>
                  <a:pt x="423" y="76"/>
                  <a:pt x="384" y="48"/>
                  <a:pt x="337" y="48"/>
                </a:cubicBezTo>
                <a:cubicBezTo>
                  <a:pt x="303" y="48"/>
                  <a:pt x="272" y="64"/>
                  <a:pt x="254" y="88"/>
                </a:cubicBezTo>
                <a:cubicBezTo>
                  <a:pt x="255" y="88"/>
                  <a:pt x="255" y="88"/>
                  <a:pt x="255" y="88"/>
                </a:cubicBezTo>
                <a:cubicBezTo>
                  <a:pt x="255" y="88"/>
                  <a:pt x="255" y="88"/>
                  <a:pt x="255" y="88"/>
                </a:cubicBezTo>
                <a:cubicBezTo>
                  <a:pt x="247" y="82"/>
                  <a:pt x="236" y="78"/>
                  <a:pt x="224" y="78"/>
                </a:cubicBezTo>
                <a:cubicBezTo>
                  <a:pt x="224" y="78"/>
                  <a:pt x="224" y="78"/>
                  <a:pt x="224" y="78"/>
                </a:cubicBezTo>
                <a:cubicBezTo>
                  <a:pt x="224" y="78"/>
                  <a:pt x="224" y="78"/>
                  <a:pt x="224" y="78"/>
                </a:cubicBezTo>
                <a:cubicBezTo>
                  <a:pt x="224" y="79"/>
                  <a:pt x="224" y="79"/>
                  <a:pt x="224" y="79"/>
                </a:cubicBezTo>
                <a:cubicBezTo>
                  <a:pt x="225" y="79"/>
                  <a:pt x="225" y="79"/>
                  <a:pt x="225" y="79"/>
                </a:cubicBezTo>
                <a:cubicBezTo>
                  <a:pt x="219" y="34"/>
                  <a:pt x="171" y="0"/>
                  <a:pt x="112" y="0"/>
                </a:cubicBezTo>
                <a:cubicBezTo>
                  <a:pt x="81" y="0"/>
                  <a:pt x="53" y="9"/>
                  <a:pt x="33" y="25"/>
                </a:cubicBezTo>
                <a:cubicBezTo>
                  <a:pt x="13" y="41"/>
                  <a:pt x="0" y="63"/>
                  <a:pt x="0" y="87"/>
                </a:cubicBezTo>
                <a:cubicBezTo>
                  <a:pt x="0" y="118"/>
                  <a:pt x="21" y="145"/>
                  <a:pt x="52" y="160"/>
                </a:cubicBezTo>
                <a:cubicBezTo>
                  <a:pt x="52" y="160"/>
                  <a:pt x="52" y="160"/>
                  <a:pt x="52" y="160"/>
                </a:cubicBezTo>
                <a:cubicBezTo>
                  <a:pt x="52" y="159"/>
                  <a:pt x="52" y="159"/>
                  <a:pt x="52" y="159"/>
                </a:cubicBezTo>
                <a:cubicBezTo>
                  <a:pt x="51" y="162"/>
                  <a:pt x="51" y="165"/>
                  <a:pt x="51" y="168"/>
                </a:cubicBezTo>
                <a:cubicBezTo>
                  <a:pt x="51" y="190"/>
                  <a:pt x="62" y="211"/>
                  <a:pt x="81" y="225"/>
                </a:cubicBezTo>
                <a:cubicBezTo>
                  <a:pt x="99" y="240"/>
                  <a:pt x="124" y="249"/>
                  <a:pt x="152" y="249"/>
                </a:cubicBezTo>
                <a:cubicBezTo>
                  <a:pt x="185" y="249"/>
                  <a:pt x="215" y="236"/>
                  <a:pt x="233" y="215"/>
                </a:cubicBezTo>
                <a:cubicBezTo>
                  <a:pt x="233" y="215"/>
                  <a:pt x="233" y="215"/>
                  <a:pt x="233" y="215"/>
                </a:cubicBezTo>
                <a:cubicBezTo>
                  <a:pt x="233" y="215"/>
                  <a:pt x="233" y="215"/>
                  <a:pt x="233" y="215"/>
                </a:cubicBezTo>
                <a:cubicBezTo>
                  <a:pt x="237" y="216"/>
                  <a:pt x="241" y="217"/>
                  <a:pt x="246" y="217"/>
                </a:cubicBezTo>
                <a:cubicBezTo>
                  <a:pt x="257" y="217"/>
                  <a:pt x="267" y="214"/>
                  <a:pt x="276" y="208"/>
                </a:cubicBezTo>
                <a:cubicBezTo>
                  <a:pt x="275" y="207"/>
                  <a:pt x="275" y="207"/>
                  <a:pt x="275" y="207"/>
                </a:cubicBezTo>
                <a:cubicBezTo>
                  <a:pt x="275" y="208"/>
                  <a:pt x="275" y="208"/>
                  <a:pt x="275" y="208"/>
                </a:cubicBezTo>
                <a:cubicBezTo>
                  <a:pt x="292" y="220"/>
                  <a:pt x="314" y="228"/>
                  <a:pt x="337" y="228"/>
                </a:cubicBezTo>
                <a:cubicBezTo>
                  <a:pt x="369" y="228"/>
                  <a:pt x="398" y="215"/>
                  <a:pt x="416" y="194"/>
                </a:cubicBezTo>
                <a:cubicBezTo>
                  <a:pt x="415" y="193"/>
                  <a:pt x="415" y="193"/>
                  <a:pt x="415" y="193"/>
                </a:cubicBezTo>
                <a:cubicBezTo>
                  <a:pt x="415" y="194"/>
                  <a:pt x="415" y="194"/>
                  <a:pt x="415" y="194"/>
                </a:cubicBezTo>
                <a:cubicBezTo>
                  <a:pt x="424" y="203"/>
                  <a:pt x="437" y="209"/>
                  <a:pt x="452" y="209"/>
                </a:cubicBezTo>
                <a:cubicBezTo>
                  <a:pt x="466" y="209"/>
                  <a:pt x="479" y="203"/>
                  <a:pt x="489" y="194"/>
                </a:cubicBezTo>
                <a:cubicBezTo>
                  <a:pt x="498" y="186"/>
                  <a:pt x="504" y="173"/>
                  <a:pt x="504" y="160"/>
                </a:cubicBezTo>
                <a:cubicBezTo>
                  <a:pt x="504" y="146"/>
                  <a:pt x="498" y="134"/>
                  <a:pt x="489" y="125"/>
                </a:cubicBezTo>
                <a:cubicBezTo>
                  <a:pt x="479" y="116"/>
                  <a:pt x="466" y="110"/>
                  <a:pt x="452" y="110"/>
                </a:cubicBezTo>
                <a:cubicBezTo>
                  <a:pt x="452" y="111"/>
                  <a:pt x="452" y="111"/>
                  <a:pt x="452" y="111"/>
                </a:cubicBezTo>
                <a:cubicBezTo>
                  <a:pt x="452" y="112"/>
                  <a:pt x="452" y="112"/>
                  <a:pt x="452" y="112"/>
                </a:cubicBezTo>
                <a:cubicBezTo>
                  <a:pt x="466" y="112"/>
                  <a:pt x="479" y="117"/>
                  <a:pt x="488" y="126"/>
                </a:cubicBezTo>
                <a:cubicBezTo>
                  <a:pt x="497" y="135"/>
                  <a:pt x="502" y="146"/>
                  <a:pt x="502" y="160"/>
                </a:cubicBezTo>
                <a:cubicBezTo>
                  <a:pt x="502" y="173"/>
                  <a:pt x="497" y="185"/>
                  <a:pt x="488" y="193"/>
                </a:cubicBezTo>
                <a:cubicBezTo>
                  <a:pt x="479" y="202"/>
                  <a:pt x="466" y="207"/>
                  <a:pt x="452" y="207"/>
                </a:cubicBezTo>
                <a:cubicBezTo>
                  <a:pt x="438" y="207"/>
                  <a:pt x="425" y="202"/>
                  <a:pt x="416" y="193"/>
                </a:cubicBezTo>
                <a:cubicBezTo>
                  <a:pt x="415" y="192"/>
                  <a:pt x="415" y="192"/>
                  <a:pt x="415" y="192"/>
                </a:cubicBezTo>
                <a:cubicBezTo>
                  <a:pt x="415" y="193"/>
                  <a:pt x="415" y="193"/>
                  <a:pt x="415" y="193"/>
                </a:cubicBezTo>
                <a:cubicBezTo>
                  <a:pt x="397" y="213"/>
                  <a:pt x="369" y="226"/>
                  <a:pt x="337" y="226"/>
                </a:cubicBezTo>
                <a:cubicBezTo>
                  <a:pt x="314" y="226"/>
                  <a:pt x="293" y="219"/>
                  <a:pt x="276" y="207"/>
                </a:cubicBezTo>
                <a:cubicBezTo>
                  <a:pt x="275" y="206"/>
                  <a:pt x="275" y="206"/>
                  <a:pt x="275" y="206"/>
                </a:cubicBezTo>
                <a:cubicBezTo>
                  <a:pt x="275" y="207"/>
                  <a:pt x="275" y="207"/>
                  <a:pt x="275" y="207"/>
                </a:cubicBezTo>
                <a:cubicBezTo>
                  <a:pt x="267" y="212"/>
                  <a:pt x="257" y="215"/>
                  <a:pt x="246" y="215"/>
                </a:cubicBezTo>
                <a:cubicBezTo>
                  <a:pt x="241" y="215"/>
                  <a:pt x="237" y="215"/>
                  <a:pt x="233" y="214"/>
                </a:cubicBezTo>
                <a:cubicBezTo>
                  <a:pt x="232" y="214"/>
                  <a:pt x="232" y="214"/>
                  <a:pt x="232" y="214"/>
                </a:cubicBezTo>
                <a:cubicBezTo>
                  <a:pt x="232" y="214"/>
                  <a:pt x="232" y="214"/>
                  <a:pt x="232" y="214"/>
                </a:cubicBezTo>
                <a:cubicBezTo>
                  <a:pt x="214" y="234"/>
                  <a:pt x="185" y="248"/>
                  <a:pt x="152" y="248"/>
                </a:cubicBezTo>
                <a:cubicBezTo>
                  <a:pt x="124" y="248"/>
                  <a:pt x="99" y="239"/>
                  <a:pt x="82" y="224"/>
                </a:cubicBezTo>
                <a:cubicBezTo>
                  <a:pt x="64" y="210"/>
                  <a:pt x="53" y="190"/>
                  <a:pt x="53" y="168"/>
                </a:cubicBezTo>
                <a:cubicBezTo>
                  <a:pt x="53" y="165"/>
                  <a:pt x="53" y="162"/>
                  <a:pt x="53" y="160"/>
                </a:cubicBezTo>
                <a:cubicBezTo>
                  <a:pt x="53" y="159"/>
                  <a:pt x="53" y="159"/>
                  <a:pt x="53" y="159"/>
                </a:cubicBezTo>
                <a:cubicBezTo>
                  <a:pt x="53" y="159"/>
                  <a:pt x="53" y="159"/>
                  <a:pt x="53" y="159"/>
                </a:cubicBezTo>
                <a:cubicBezTo>
                  <a:pt x="22" y="144"/>
                  <a:pt x="2" y="117"/>
                  <a:pt x="2" y="87"/>
                </a:cubicBezTo>
                <a:cubicBezTo>
                  <a:pt x="2" y="63"/>
                  <a:pt x="14" y="42"/>
                  <a:pt x="34" y="27"/>
                </a:cubicBezTo>
                <a:cubicBezTo>
                  <a:pt x="54" y="11"/>
                  <a:pt x="82" y="1"/>
                  <a:pt x="112" y="1"/>
                </a:cubicBezTo>
                <a:cubicBezTo>
                  <a:pt x="170" y="1"/>
                  <a:pt x="218" y="36"/>
                  <a:pt x="223" y="79"/>
                </a:cubicBezTo>
                <a:cubicBezTo>
                  <a:pt x="223" y="80"/>
                  <a:pt x="223" y="80"/>
                  <a:pt x="223" y="80"/>
                </a:cubicBezTo>
                <a:cubicBezTo>
                  <a:pt x="224" y="80"/>
                  <a:pt x="224" y="80"/>
                  <a:pt x="224" y="80"/>
                </a:cubicBezTo>
                <a:cubicBezTo>
                  <a:pt x="224" y="79"/>
                  <a:pt x="224" y="79"/>
                  <a:pt x="224" y="79"/>
                </a:cubicBezTo>
                <a:cubicBezTo>
                  <a:pt x="224" y="80"/>
                  <a:pt x="224" y="80"/>
                  <a:pt x="224" y="80"/>
                </a:cubicBezTo>
                <a:cubicBezTo>
                  <a:pt x="236" y="80"/>
                  <a:pt x="246" y="83"/>
                  <a:pt x="254" y="89"/>
                </a:cubicBezTo>
                <a:cubicBezTo>
                  <a:pt x="255" y="90"/>
                  <a:pt x="255" y="90"/>
                  <a:pt x="255" y="90"/>
                </a:cubicBezTo>
                <a:cubicBezTo>
                  <a:pt x="255" y="89"/>
                  <a:pt x="255" y="89"/>
                  <a:pt x="255" y="89"/>
                </a:cubicBezTo>
                <a:cubicBezTo>
                  <a:pt x="273" y="65"/>
                  <a:pt x="303" y="50"/>
                  <a:pt x="337" y="50"/>
                </a:cubicBezTo>
                <a:cubicBezTo>
                  <a:pt x="383" y="50"/>
                  <a:pt x="421" y="77"/>
                  <a:pt x="433" y="115"/>
                </a:cubicBezTo>
                <a:cubicBezTo>
                  <a:pt x="433" y="115"/>
                  <a:pt x="433" y="115"/>
                  <a:pt x="433" y="115"/>
                </a:cubicBezTo>
                <a:cubicBezTo>
                  <a:pt x="434" y="115"/>
                  <a:pt x="434" y="115"/>
                  <a:pt x="434" y="115"/>
                </a:cubicBezTo>
                <a:cubicBezTo>
                  <a:pt x="440" y="113"/>
                  <a:pt x="446" y="112"/>
                  <a:pt x="452" y="112"/>
                </a:cubicBezTo>
                <a:cubicBezTo>
                  <a:pt x="452" y="111"/>
                  <a:pt x="452" y="111"/>
                  <a:pt x="452" y="111"/>
                </a:cubicBezTo>
              </a:path>
            </a:pathLst>
          </a:custGeom>
          <a:solidFill>
            <a:srgbClr val="8FE2FF">
              <a:alpha val="100000"/>
            </a:srgbClr>
          </a:solidFill>
          <a:ln w="9525">
            <a:noFill/>
          </a:ln>
        </p:spPr>
        <p:txBody>
          <a:bodyPr/>
          <a:p>
            <a:endParaRPr lang="zh-CN" altLang="en-US"/>
          </a:p>
        </p:txBody>
      </p:sp>
      <p:sp>
        <p:nvSpPr>
          <p:cNvPr id="3080" name="MH_Other_7"/>
          <p:cNvSpPr/>
          <p:nvPr/>
        </p:nvSpPr>
        <p:spPr>
          <a:xfrm>
            <a:off x="8139430" y="4657725"/>
            <a:ext cx="356870" cy="203200"/>
          </a:xfrm>
          <a:custGeom>
            <a:avLst/>
            <a:gdLst/>
            <a:ahLst/>
            <a:cxnLst>
              <a:cxn ang="0">
                <a:pos x="0" y="2147483646"/>
              </a:cxn>
              <a:cxn ang="0">
                <a:pos x="2147483646" y="2147483646"/>
              </a:cxn>
              <a:cxn ang="0">
                <a:pos x="2147483646" y="2147483646"/>
              </a:cxn>
              <a:cxn ang="0">
                <a:pos x="2147483646" y="2147483646"/>
              </a:cxn>
              <a:cxn ang="0">
                <a:pos x="0" y="2147483646"/>
              </a:cxn>
            </a:cxnLst>
            <a:pathLst>
              <a:path w="88" h="50">
                <a:moveTo>
                  <a:pt x="0" y="24"/>
                </a:moveTo>
                <a:cubicBezTo>
                  <a:pt x="0" y="24"/>
                  <a:pt x="24" y="7"/>
                  <a:pt x="57" y="13"/>
                </a:cubicBezTo>
                <a:cubicBezTo>
                  <a:pt x="57" y="13"/>
                  <a:pt x="85" y="19"/>
                  <a:pt x="88" y="50"/>
                </a:cubicBezTo>
                <a:cubicBezTo>
                  <a:pt x="88" y="50"/>
                  <a:pt x="88" y="19"/>
                  <a:pt x="60" y="11"/>
                </a:cubicBezTo>
                <a:cubicBezTo>
                  <a:pt x="60" y="11"/>
                  <a:pt x="32" y="0"/>
                  <a:pt x="0" y="24"/>
                </a:cubicBezTo>
                <a:close/>
              </a:path>
            </a:pathLst>
          </a:custGeom>
          <a:solidFill>
            <a:srgbClr val="8FE2FF">
              <a:alpha val="100000"/>
            </a:srgbClr>
          </a:solidFill>
          <a:ln w="9525">
            <a:noFill/>
          </a:ln>
        </p:spPr>
        <p:txBody>
          <a:bodyPr/>
          <a:p>
            <a:endParaRPr lang="zh-CN" altLang="en-US"/>
          </a:p>
        </p:txBody>
      </p:sp>
      <p:sp>
        <p:nvSpPr>
          <p:cNvPr id="3081" name="MH_Other_8"/>
          <p:cNvSpPr/>
          <p:nvPr/>
        </p:nvSpPr>
        <p:spPr>
          <a:xfrm>
            <a:off x="7899400" y="4697730"/>
            <a:ext cx="357505" cy="204470"/>
          </a:xfrm>
          <a:custGeom>
            <a:avLst/>
            <a:gdLst/>
            <a:ahLst/>
            <a:cxnLst>
              <a:cxn ang="0">
                <a:pos x="0" y="2147483646"/>
              </a:cxn>
              <a:cxn ang="0">
                <a:pos x="2147483646" y="2147483646"/>
              </a:cxn>
              <a:cxn ang="0">
                <a:pos x="2147483646" y="2147483646"/>
              </a:cxn>
              <a:cxn ang="0">
                <a:pos x="2147483646" y="2147483646"/>
              </a:cxn>
              <a:cxn ang="0">
                <a:pos x="0" y="2147483646"/>
              </a:cxn>
            </a:cxnLst>
            <a:pathLst>
              <a:path w="88" h="50">
                <a:moveTo>
                  <a:pt x="0" y="24"/>
                </a:moveTo>
                <a:cubicBezTo>
                  <a:pt x="0" y="24"/>
                  <a:pt x="23" y="8"/>
                  <a:pt x="57" y="13"/>
                </a:cubicBezTo>
                <a:cubicBezTo>
                  <a:pt x="57" y="13"/>
                  <a:pt x="85" y="19"/>
                  <a:pt x="88" y="50"/>
                </a:cubicBezTo>
                <a:cubicBezTo>
                  <a:pt x="88" y="50"/>
                  <a:pt x="88" y="19"/>
                  <a:pt x="60" y="12"/>
                </a:cubicBezTo>
                <a:cubicBezTo>
                  <a:pt x="60" y="12"/>
                  <a:pt x="32" y="0"/>
                  <a:pt x="0" y="24"/>
                </a:cubicBezTo>
                <a:close/>
              </a:path>
            </a:pathLst>
          </a:custGeom>
          <a:solidFill>
            <a:srgbClr val="8FE2FF">
              <a:alpha val="100000"/>
            </a:srgbClr>
          </a:solidFill>
          <a:ln w="9525">
            <a:noFill/>
          </a:ln>
        </p:spPr>
        <p:txBody>
          <a:bodyPr/>
          <a:p>
            <a:endParaRPr lang="zh-CN" altLang="en-US"/>
          </a:p>
        </p:txBody>
      </p:sp>
      <p:sp>
        <p:nvSpPr>
          <p:cNvPr id="3082" name="MH_Other_9"/>
          <p:cNvSpPr/>
          <p:nvPr/>
        </p:nvSpPr>
        <p:spPr>
          <a:xfrm>
            <a:off x="8251825" y="5060950"/>
            <a:ext cx="377825" cy="144780"/>
          </a:xfrm>
          <a:custGeom>
            <a:avLst/>
            <a:gdLst/>
            <a:ahLst/>
            <a:cxnLst>
              <a:cxn ang="0">
                <a:pos x="2147483646" y="2147483646"/>
              </a:cxn>
              <a:cxn ang="0">
                <a:pos x="2147483646" y="2147483646"/>
              </a:cxn>
              <a:cxn ang="0">
                <a:pos x="0" y="0"/>
              </a:cxn>
              <a:cxn ang="0">
                <a:pos x="2147483646" y="2147483646"/>
              </a:cxn>
              <a:cxn ang="0">
                <a:pos x="2147483646" y="2147483646"/>
              </a:cxn>
            </a:cxnLst>
            <a:pathLst>
              <a:path w="92" h="35">
                <a:moveTo>
                  <a:pt x="92" y="3"/>
                </a:moveTo>
                <a:cubicBezTo>
                  <a:pt x="92" y="3"/>
                  <a:pt x="73" y="25"/>
                  <a:pt x="39" y="28"/>
                </a:cubicBezTo>
                <a:cubicBezTo>
                  <a:pt x="39" y="28"/>
                  <a:pt x="10" y="30"/>
                  <a:pt x="0" y="0"/>
                </a:cubicBezTo>
                <a:cubicBezTo>
                  <a:pt x="0" y="0"/>
                  <a:pt x="7" y="30"/>
                  <a:pt x="36" y="30"/>
                </a:cubicBezTo>
                <a:cubicBezTo>
                  <a:pt x="36" y="30"/>
                  <a:pt x="66" y="35"/>
                  <a:pt x="92" y="3"/>
                </a:cubicBezTo>
                <a:close/>
              </a:path>
            </a:pathLst>
          </a:custGeom>
          <a:solidFill>
            <a:srgbClr val="8FE2FF">
              <a:alpha val="100000"/>
            </a:srgbClr>
          </a:solidFill>
          <a:ln w="9525">
            <a:noFill/>
          </a:ln>
        </p:spPr>
        <p:txBody>
          <a:bodyPr/>
          <a:p>
            <a:endParaRPr lang="zh-CN" altLang="en-US"/>
          </a:p>
        </p:txBody>
      </p:sp>
      <p:sp>
        <p:nvSpPr>
          <p:cNvPr id="3083" name="MH_Other_10"/>
          <p:cNvSpPr/>
          <p:nvPr/>
        </p:nvSpPr>
        <p:spPr>
          <a:xfrm>
            <a:off x="8914130" y="4305300"/>
            <a:ext cx="1501775" cy="73850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pathLst>
              <a:path w="369" h="182">
                <a:moveTo>
                  <a:pt x="331" y="81"/>
                </a:moveTo>
                <a:cubicBezTo>
                  <a:pt x="327" y="81"/>
                  <a:pt x="322" y="82"/>
                  <a:pt x="318" y="84"/>
                </a:cubicBezTo>
                <a:cubicBezTo>
                  <a:pt x="309" y="56"/>
                  <a:pt x="281" y="36"/>
                  <a:pt x="247" y="36"/>
                </a:cubicBezTo>
                <a:cubicBezTo>
                  <a:pt x="222" y="36"/>
                  <a:pt x="200" y="47"/>
                  <a:pt x="186" y="64"/>
                </a:cubicBezTo>
                <a:cubicBezTo>
                  <a:pt x="180" y="60"/>
                  <a:pt x="172" y="57"/>
                  <a:pt x="164" y="57"/>
                </a:cubicBezTo>
                <a:cubicBezTo>
                  <a:pt x="164" y="57"/>
                  <a:pt x="164" y="57"/>
                  <a:pt x="164" y="57"/>
                </a:cubicBezTo>
                <a:cubicBezTo>
                  <a:pt x="160" y="25"/>
                  <a:pt x="125" y="0"/>
                  <a:pt x="82" y="0"/>
                </a:cubicBezTo>
                <a:cubicBezTo>
                  <a:pt x="36" y="0"/>
                  <a:pt x="0" y="28"/>
                  <a:pt x="0" y="63"/>
                </a:cubicBezTo>
                <a:cubicBezTo>
                  <a:pt x="0" y="86"/>
                  <a:pt x="15" y="106"/>
                  <a:pt x="38" y="117"/>
                </a:cubicBezTo>
                <a:cubicBezTo>
                  <a:pt x="37" y="119"/>
                  <a:pt x="37" y="121"/>
                  <a:pt x="37" y="123"/>
                </a:cubicBezTo>
                <a:cubicBezTo>
                  <a:pt x="37" y="156"/>
                  <a:pt x="70" y="182"/>
                  <a:pt x="111" y="182"/>
                </a:cubicBezTo>
                <a:cubicBezTo>
                  <a:pt x="135" y="182"/>
                  <a:pt x="157" y="172"/>
                  <a:pt x="170" y="157"/>
                </a:cubicBezTo>
                <a:cubicBezTo>
                  <a:pt x="173" y="158"/>
                  <a:pt x="177" y="158"/>
                  <a:pt x="180" y="158"/>
                </a:cubicBezTo>
                <a:cubicBezTo>
                  <a:pt x="188" y="158"/>
                  <a:pt x="195" y="156"/>
                  <a:pt x="201" y="152"/>
                </a:cubicBezTo>
                <a:cubicBezTo>
                  <a:pt x="214" y="161"/>
                  <a:pt x="230" y="166"/>
                  <a:pt x="247" y="166"/>
                </a:cubicBezTo>
                <a:cubicBezTo>
                  <a:pt x="270" y="166"/>
                  <a:pt x="291" y="157"/>
                  <a:pt x="304" y="142"/>
                </a:cubicBezTo>
                <a:cubicBezTo>
                  <a:pt x="311" y="148"/>
                  <a:pt x="321" y="152"/>
                  <a:pt x="331" y="152"/>
                </a:cubicBezTo>
                <a:cubicBezTo>
                  <a:pt x="352" y="152"/>
                  <a:pt x="369" y="137"/>
                  <a:pt x="369" y="117"/>
                </a:cubicBezTo>
                <a:cubicBezTo>
                  <a:pt x="369" y="97"/>
                  <a:pt x="352" y="81"/>
                  <a:pt x="331" y="81"/>
                </a:cubicBezTo>
              </a:path>
            </a:pathLst>
          </a:custGeom>
          <a:solidFill>
            <a:srgbClr val="FFFFFF">
              <a:alpha val="100000"/>
            </a:srgbClr>
          </a:solidFill>
          <a:ln w="9525">
            <a:noFill/>
          </a:ln>
        </p:spPr>
        <p:txBody>
          <a:bodyPr/>
          <a:p>
            <a:endParaRPr lang="zh-CN" altLang="en-US"/>
          </a:p>
        </p:txBody>
      </p:sp>
      <p:sp>
        <p:nvSpPr>
          <p:cNvPr id="3084" name="MH_Other_11"/>
          <p:cNvSpPr/>
          <p:nvPr/>
        </p:nvSpPr>
        <p:spPr>
          <a:xfrm>
            <a:off x="8909050" y="4300855"/>
            <a:ext cx="1511300" cy="74739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pathLst>
              <a:path w="371" h="184">
                <a:moveTo>
                  <a:pt x="332" y="82"/>
                </a:moveTo>
                <a:cubicBezTo>
                  <a:pt x="332" y="81"/>
                  <a:pt x="332" y="81"/>
                  <a:pt x="332" y="81"/>
                </a:cubicBezTo>
                <a:cubicBezTo>
                  <a:pt x="327" y="81"/>
                  <a:pt x="323" y="82"/>
                  <a:pt x="319" y="84"/>
                </a:cubicBezTo>
                <a:cubicBezTo>
                  <a:pt x="319" y="85"/>
                  <a:pt x="319" y="85"/>
                  <a:pt x="319" y="85"/>
                </a:cubicBezTo>
                <a:cubicBezTo>
                  <a:pt x="320" y="84"/>
                  <a:pt x="320" y="84"/>
                  <a:pt x="320" y="84"/>
                </a:cubicBezTo>
                <a:cubicBezTo>
                  <a:pt x="311" y="56"/>
                  <a:pt x="282" y="36"/>
                  <a:pt x="248" y="36"/>
                </a:cubicBezTo>
                <a:cubicBezTo>
                  <a:pt x="223" y="36"/>
                  <a:pt x="200" y="47"/>
                  <a:pt x="187" y="65"/>
                </a:cubicBezTo>
                <a:cubicBezTo>
                  <a:pt x="187" y="65"/>
                  <a:pt x="187" y="65"/>
                  <a:pt x="187" y="65"/>
                </a:cubicBezTo>
                <a:cubicBezTo>
                  <a:pt x="188" y="65"/>
                  <a:pt x="188" y="65"/>
                  <a:pt x="188" y="65"/>
                </a:cubicBezTo>
                <a:cubicBezTo>
                  <a:pt x="182" y="60"/>
                  <a:pt x="174" y="58"/>
                  <a:pt x="165" y="58"/>
                </a:cubicBezTo>
                <a:cubicBezTo>
                  <a:pt x="165" y="58"/>
                  <a:pt x="165" y="58"/>
                  <a:pt x="165" y="58"/>
                </a:cubicBezTo>
                <a:cubicBezTo>
                  <a:pt x="165" y="58"/>
                  <a:pt x="165" y="58"/>
                  <a:pt x="165" y="58"/>
                </a:cubicBezTo>
                <a:cubicBezTo>
                  <a:pt x="165" y="58"/>
                  <a:pt x="165" y="58"/>
                  <a:pt x="165" y="58"/>
                </a:cubicBezTo>
                <a:cubicBezTo>
                  <a:pt x="166" y="58"/>
                  <a:pt x="166" y="58"/>
                  <a:pt x="166" y="58"/>
                </a:cubicBezTo>
                <a:cubicBezTo>
                  <a:pt x="162" y="26"/>
                  <a:pt x="126" y="0"/>
                  <a:pt x="83" y="0"/>
                </a:cubicBezTo>
                <a:cubicBezTo>
                  <a:pt x="60" y="0"/>
                  <a:pt x="39" y="7"/>
                  <a:pt x="24" y="19"/>
                </a:cubicBezTo>
                <a:cubicBezTo>
                  <a:pt x="9" y="30"/>
                  <a:pt x="0" y="47"/>
                  <a:pt x="0" y="64"/>
                </a:cubicBezTo>
                <a:cubicBezTo>
                  <a:pt x="0" y="87"/>
                  <a:pt x="15" y="107"/>
                  <a:pt x="38" y="119"/>
                </a:cubicBezTo>
                <a:cubicBezTo>
                  <a:pt x="39" y="118"/>
                  <a:pt x="39" y="118"/>
                  <a:pt x="39" y="118"/>
                </a:cubicBezTo>
                <a:cubicBezTo>
                  <a:pt x="38" y="118"/>
                  <a:pt x="38" y="118"/>
                  <a:pt x="38" y="118"/>
                </a:cubicBezTo>
                <a:cubicBezTo>
                  <a:pt x="38" y="120"/>
                  <a:pt x="37" y="122"/>
                  <a:pt x="37" y="124"/>
                </a:cubicBezTo>
                <a:cubicBezTo>
                  <a:pt x="37" y="140"/>
                  <a:pt x="46" y="156"/>
                  <a:pt x="59" y="166"/>
                </a:cubicBezTo>
                <a:cubicBezTo>
                  <a:pt x="73" y="177"/>
                  <a:pt x="91" y="184"/>
                  <a:pt x="112" y="184"/>
                </a:cubicBezTo>
                <a:cubicBezTo>
                  <a:pt x="136" y="184"/>
                  <a:pt x="158" y="174"/>
                  <a:pt x="172" y="159"/>
                </a:cubicBezTo>
                <a:cubicBezTo>
                  <a:pt x="171" y="158"/>
                  <a:pt x="171" y="158"/>
                  <a:pt x="171" y="158"/>
                </a:cubicBezTo>
                <a:cubicBezTo>
                  <a:pt x="171" y="159"/>
                  <a:pt x="171" y="159"/>
                  <a:pt x="171" y="159"/>
                </a:cubicBezTo>
                <a:cubicBezTo>
                  <a:pt x="174" y="160"/>
                  <a:pt x="177" y="160"/>
                  <a:pt x="181" y="160"/>
                </a:cubicBezTo>
                <a:cubicBezTo>
                  <a:pt x="189" y="160"/>
                  <a:pt x="197" y="158"/>
                  <a:pt x="203" y="154"/>
                </a:cubicBezTo>
                <a:cubicBezTo>
                  <a:pt x="202" y="153"/>
                  <a:pt x="202" y="153"/>
                  <a:pt x="202" y="153"/>
                </a:cubicBezTo>
                <a:cubicBezTo>
                  <a:pt x="202" y="154"/>
                  <a:pt x="202" y="154"/>
                  <a:pt x="202" y="154"/>
                </a:cubicBezTo>
                <a:cubicBezTo>
                  <a:pt x="215" y="163"/>
                  <a:pt x="231" y="168"/>
                  <a:pt x="248" y="168"/>
                </a:cubicBezTo>
                <a:cubicBezTo>
                  <a:pt x="272" y="168"/>
                  <a:pt x="293" y="158"/>
                  <a:pt x="306" y="143"/>
                </a:cubicBezTo>
                <a:cubicBezTo>
                  <a:pt x="305" y="143"/>
                  <a:pt x="305" y="143"/>
                  <a:pt x="305" y="143"/>
                </a:cubicBezTo>
                <a:cubicBezTo>
                  <a:pt x="305" y="143"/>
                  <a:pt x="305" y="143"/>
                  <a:pt x="305" y="143"/>
                </a:cubicBezTo>
                <a:cubicBezTo>
                  <a:pt x="312" y="150"/>
                  <a:pt x="322" y="154"/>
                  <a:pt x="332" y="154"/>
                </a:cubicBezTo>
                <a:cubicBezTo>
                  <a:pt x="343" y="154"/>
                  <a:pt x="353" y="150"/>
                  <a:pt x="360" y="144"/>
                </a:cubicBezTo>
                <a:cubicBezTo>
                  <a:pt x="367" y="137"/>
                  <a:pt x="371" y="128"/>
                  <a:pt x="371" y="118"/>
                </a:cubicBezTo>
                <a:cubicBezTo>
                  <a:pt x="371" y="108"/>
                  <a:pt x="367" y="99"/>
                  <a:pt x="360" y="92"/>
                </a:cubicBezTo>
                <a:cubicBezTo>
                  <a:pt x="353" y="85"/>
                  <a:pt x="343" y="81"/>
                  <a:pt x="332" y="81"/>
                </a:cubicBezTo>
                <a:cubicBezTo>
                  <a:pt x="332" y="82"/>
                  <a:pt x="332" y="82"/>
                  <a:pt x="332" y="82"/>
                </a:cubicBezTo>
                <a:cubicBezTo>
                  <a:pt x="332" y="83"/>
                  <a:pt x="332" y="83"/>
                  <a:pt x="332" y="83"/>
                </a:cubicBezTo>
                <a:cubicBezTo>
                  <a:pt x="343" y="83"/>
                  <a:pt x="352" y="87"/>
                  <a:pt x="358" y="93"/>
                </a:cubicBezTo>
                <a:cubicBezTo>
                  <a:pt x="365" y="100"/>
                  <a:pt x="369" y="108"/>
                  <a:pt x="369" y="118"/>
                </a:cubicBezTo>
                <a:cubicBezTo>
                  <a:pt x="369" y="127"/>
                  <a:pt x="365" y="136"/>
                  <a:pt x="358" y="142"/>
                </a:cubicBezTo>
                <a:cubicBezTo>
                  <a:pt x="352" y="149"/>
                  <a:pt x="343" y="153"/>
                  <a:pt x="332" y="153"/>
                </a:cubicBezTo>
                <a:cubicBezTo>
                  <a:pt x="322" y="153"/>
                  <a:pt x="313" y="149"/>
                  <a:pt x="306" y="142"/>
                </a:cubicBezTo>
                <a:cubicBezTo>
                  <a:pt x="305" y="142"/>
                  <a:pt x="305" y="142"/>
                  <a:pt x="305" y="142"/>
                </a:cubicBezTo>
                <a:cubicBezTo>
                  <a:pt x="305" y="142"/>
                  <a:pt x="305" y="142"/>
                  <a:pt x="305" y="142"/>
                </a:cubicBezTo>
                <a:cubicBezTo>
                  <a:pt x="292" y="157"/>
                  <a:pt x="271" y="167"/>
                  <a:pt x="248" y="167"/>
                </a:cubicBezTo>
                <a:cubicBezTo>
                  <a:pt x="231" y="167"/>
                  <a:pt x="215" y="161"/>
                  <a:pt x="203" y="152"/>
                </a:cubicBezTo>
                <a:cubicBezTo>
                  <a:pt x="202" y="152"/>
                  <a:pt x="202" y="152"/>
                  <a:pt x="202" y="152"/>
                </a:cubicBezTo>
                <a:cubicBezTo>
                  <a:pt x="202" y="152"/>
                  <a:pt x="202" y="152"/>
                  <a:pt x="202" y="152"/>
                </a:cubicBezTo>
                <a:cubicBezTo>
                  <a:pt x="196" y="156"/>
                  <a:pt x="189" y="159"/>
                  <a:pt x="181" y="159"/>
                </a:cubicBezTo>
                <a:cubicBezTo>
                  <a:pt x="178" y="159"/>
                  <a:pt x="174" y="158"/>
                  <a:pt x="171" y="157"/>
                </a:cubicBezTo>
                <a:cubicBezTo>
                  <a:pt x="171" y="157"/>
                  <a:pt x="171" y="157"/>
                  <a:pt x="171" y="157"/>
                </a:cubicBezTo>
                <a:cubicBezTo>
                  <a:pt x="171" y="158"/>
                  <a:pt x="171" y="158"/>
                  <a:pt x="171" y="158"/>
                </a:cubicBezTo>
                <a:cubicBezTo>
                  <a:pt x="158" y="173"/>
                  <a:pt x="136" y="182"/>
                  <a:pt x="112" y="182"/>
                </a:cubicBezTo>
                <a:cubicBezTo>
                  <a:pt x="92" y="182"/>
                  <a:pt x="73" y="176"/>
                  <a:pt x="60" y="165"/>
                </a:cubicBezTo>
                <a:cubicBezTo>
                  <a:pt x="47" y="155"/>
                  <a:pt x="39" y="140"/>
                  <a:pt x="39" y="124"/>
                </a:cubicBezTo>
                <a:cubicBezTo>
                  <a:pt x="39" y="122"/>
                  <a:pt x="39" y="120"/>
                  <a:pt x="40" y="118"/>
                </a:cubicBezTo>
                <a:cubicBezTo>
                  <a:pt x="40" y="117"/>
                  <a:pt x="40" y="117"/>
                  <a:pt x="40" y="117"/>
                </a:cubicBezTo>
                <a:cubicBezTo>
                  <a:pt x="39" y="117"/>
                  <a:pt x="39" y="117"/>
                  <a:pt x="39" y="117"/>
                </a:cubicBezTo>
                <a:cubicBezTo>
                  <a:pt x="16" y="106"/>
                  <a:pt x="2" y="86"/>
                  <a:pt x="2" y="64"/>
                </a:cubicBezTo>
                <a:cubicBezTo>
                  <a:pt x="2" y="47"/>
                  <a:pt x="11" y="32"/>
                  <a:pt x="25" y="20"/>
                </a:cubicBezTo>
                <a:cubicBezTo>
                  <a:pt x="40" y="9"/>
                  <a:pt x="60" y="2"/>
                  <a:pt x="83" y="2"/>
                </a:cubicBezTo>
                <a:cubicBezTo>
                  <a:pt x="125" y="2"/>
                  <a:pt x="160" y="27"/>
                  <a:pt x="164" y="59"/>
                </a:cubicBezTo>
                <a:cubicBezTo>
                  <a:pt x="164" y="59"/>
                  <a:pt x="164" y="59"/>
                  <a:pt x="164" y="59"/>
                </a:cubicBezTo>
                <a:cubicBezTo>
                  <a:pt x="165" y="59"/>
                  <a:pt x="165" y="59"/>
                  <a:pt x="165" y="59"/>
                </a:cubicBezTo>
                <a:cubicBezTo>
                  <a:pt x="165" y="58"/>
                  <a:pt x="165" y="58"/>
                  <a:pt x="165" y="58"/>
                </a:cubicBezTo>
                <a:cubicBezTo>
                  <a:pt x="165" y="59"/>
                  <a:pt x="165" y="59"/>
                  <a:pt x="165" y="59"/>
                </a:cubicBezTo>
                <a:cubicBezTo>
                  <a:pt x="173" y="59"/>
                  <a:pt x="181" y="62"/>
                  <a:pt x="187" y="66"/>
                </a:cubicBezTo>
                <a:cubicBezTo>
                  <a:pt x="188" y="67"/>
                  <a:pt x="188" y="67"/>
                  <a:pt x="188" y="67"/>
                </a:cubicBezTo>
                <a:cubicBezTo>
                  <a:pt x="188" y="66"/>
                  <a:pt x="188" y="66"/>
                  <a:pt x="188" y="66"/>
                </a:cubicBezTo>
                <a:cubicBezTo>
                  <a:pt x="201" y="49"/>
                  <a:pt x="223" y="38"/>
                  <a:pt x="248" y="38"/>
                </a:cubicBezTo>
                <a:cubicBezTo>
                  <a:pt x="282" y="38"/>
                  <a:pt x="310" y="58"/>
                  <a:pt x="318" y="85"/>
                </a:cubicBezTo>
                <a:cubicBezTo>
                  <a:pt x="318" y="86"/>
                  <a:pt x="318" y="86"/>
                  <a:pt x="318" y="86"/>
                </a:cubicBezTo>
                <a:cubicBezTo>
                  <a:pt x="319" y="85"/>
                  <a:pt x="319" y="85"/>
                  <a:pt x="319" y="85"/>
                </a:cubicBezTo>
                <a:cubicBezTo>
                  <a:pt x="323" y="84"/>
                  <a:pt x="328" y="83"/>
                  <a:pt x="332" y="83"/>
                </a:cubicBezTo>
                <a:cubicBezTo>
                  <a:pt x="332" y="82"/>
                  <a:pt x="332" y="82"/>
                  <a:pt x="332" y="82"/>
                </a:cubicBezTo>
              </a:path>
            </a:pathLst>
          </a:custGeom>
          <a:solidFill>
            <a:srgbClr val="8FE2FF">
              <a:alpha val="100000"/>
            </a:srgbClr>
          </a:solidFill>
          <a:ln w="9525">
            <a:noFill/>
          </a:ln>
        </p:spPr>
        <p:txBody>
          <a:bodyPr/>
          <a:p>
            <a:endParaRPr lang="zh-CN" altLang="en-US"/>
          </a:p>
        </p:txBody>
      </p:sp>
      <p:sp>
        <p:nvSpPr>
          <p:cNvPr id="3085" name="MH_Other_12"/>
          <p:cNvSpPr/>
          <p:nvPr/>
        </p:nvSpPr>
        <p:spPr>
          <a:xfrm>
            <a:off x="9447530" y="4511675"/>
            <a:ext cx="264795" cy="151130"/>
          </a:xfrm>
          <a:custGeom>
            <a:avLst/>
            <a:gdLst/>
            <a:ahLst/>
            <a:cxnLst>
              <a:cxn ang="0">
                <a:pos x="0" y="2147483646"/>
              </a:cxn>
              <a:cxn ang="0">
                <a:pos x="2147483646" y="2147483646"/>
              </a:cxn>
              <a:cxn ang="0">
                <a:pos x="2147483646" y="2147483646"/>
              </a:cxn>
              <a:cxn ang="0">
                <a:pos x="2147483646" y="2147483646"/>
              </a:cxn>
              <a:cxn ang="0">
                <a:pos x="0" y="2147483646"/>
              </a:cxn>
            </a:cxnLst>
            <a:pathLst>
              <a:path w="65" h="37">
                <a:moveTo>
                  <a:pt x="0" y="18"/>
                </a:moveTo>
                <a:cubicBezTo>
                  <a:pt x="0" y="18"/>
                  <a:pt x="18" y="5"/>
                  <a:pt x="43" y="10"/>
                </a:cubicBezTo>
                <a:cubicBezTo>
                  <a:pt x="43" y="10"/>
                  <a:pt x="63" y="14"/>
                  <a:pt x="65" y="37"/>
                </a:cubicBezTo>
                <a:cubicBezTo>
                  <a:pt x="65" y="37"/>
                  <a:pt x="65" y="14"/>
                  <a:pt x="45" y="8"/>
                </a:cubicBezTo>
                <a:cubicBezTo>
                  <a:pt x="45" y="8"/>
                  <a:pt x="24" y="0"/>
                  <a:pt x="0" y="18"/>
                </a:cubicBezTo>
                <a:close/>
              </a:path>
            </a:pathLst>
          </a:custGeom>
          <a:solidFill>
            <a:srgbClr val="8FE2FF">
              <a:alpha val="100000"/>
            </a:srgbClr>
          </a:solidFill>
          <a:ln w="9525">
            <a:noFill/>
          </a:ln>
        </p:spPr>
        <p:txBody>
          <a:bodyPr/>
          <a:p>
            <a:endParaRPr lang="zh-CN" altLang="en-US"/>
          </a:p>
        </p:txBody>
      </p:sp>
      <p:sp>
        <p:nvSpPr>
          <p:cNvPr id="3086" name="MH_Other_13"/>
          <p:cNvSpPr/>
          <p:nvPr/>
        </p:nvSpPr>
        <p:spPr>
          <a:xfrm>
            <a:off x="9271000" y="4538980"/>
            <a:ext cx="265430" cy="152400"/>
          </a:xfrm>
          <a:custGeom>
            <a:avLst/>
            <a:gdLst/>
            <a:ahLst/>
            <a:cxnLst>
              <a:cxn ang="0">
                <a:pos x="0" y="2147483646"/>
              </a:cxn>
              <a:cxn ang="0">
                <a:pos x="2147483646" y="2147483646"/>
              </a:cxn>
              <a:cxn ang="0">
                <a:pos x="2147483646" y="2147483646"/>
              </a:cxn>
              <a:cxn ang="0">
                <a:pos x="2147483646" y="2147483646"/>
              </a:cxn>
              <a:cxn ang="0">
                <a:pos x="0" y="2147483646"/>
              </a:cxn>
            </a:cxnLst>
            <a:pathLst>
              <a:path w="65" h="37">
                <a:moveTo>
                  <a:pt x="0" y="18"/>
                </a:moveTo>
                <a:cubicBezTo>
                  <a:pt x="0" y="18"/>
                  <a:pt x="17" y="6"/>
                  <a:pt x="42" y="10"/>
                </a:cubicBezTo>
                <a:cubicBezTo>
                  <a:pt x="42" y="10"/>
                  <a:pt x="63" y="14"/>
                  <a:pt x="65" y="37"/>
                </a:cubicBezTo>
                <a:cubicBezTo>
                  <a:pt x="65" y="37"/>
                  <a:pt x="65" y="14"/>
                  <a:pt x="44" y="9"/>
                </a:cubicBezTo>
                <a:cubicBezTo>
                  <a:pt x="44" y="9"/>
                  <a:pt x="24" y="0"/>
                  <a:pt x="0" y="18"/>
                </a:cubicBezTo>
                <a:close/>
              </a:path>
            </a:pathLst>
          </a:custGeom>
          <a:solidFill>
            <a:srgbClr val="8FE2FF">
              <a:alpha val="100000"/>
            </a:srgbClr>
          </a:solidFill>
          <a:ln w="9525">
            <a:noFill/>
          </a:ln>
        </p:spPr>
        <p:txBody>
          <a:bodyPr/>
          <a:p>
            <a:endParaRPr lang="zh-CN" altLang="en-US"/>
          </a:p>
        </p:txBody>
      </p:sp>
      <p:sp>
        <p:nvSpPr>
          <p:cNvPr id="3087" name="MH_Other_14"/>
          <p:cNvSpPr/>
          <p:nvPr/>
        </p:nvSpPr>
        <p:spPr>
          <a:xfrm>
            <a:off x="9531350" y="4810125"/>
            <a:ext cx="273050" cy="101600"/>
          </a:xfrm>
          <a:custGeom>
            <a:avLst/>
            <a:gdLst/>
            <a:ahLst/>
            <a:cxnLst>
              <a:cxn ang="0">
                <a:pos x="2147483646" y="2147483646"/>
              </a:cxn>
              <a:cxn ang="0">
                <a:pos x="2147483646" y="2147483646"/>
              </a:cxn>
              <a:cxn ang="0">
                <a:pos x="0" y="0"/>
              </a:cxn>
              <a:cxn ang="0">
                <a:pos x="2147483646" y="2147483646"/>
              </a:cxn>
              <a:cxn ang="0">
                <a:pos x="2147483646" y="2147483646"/>
              </a:cxn>
            </a:cxnLst>
            <a:pathLst>
              <a:path w="67" h="25">
                <a:moveTo>
                  <a:pt x="67" y="2"/>
                </a:moveTo>
                <a:cubicBezTo>
                  <a:pt x="67" y="2"/>
                  <a:pt x="54" y="18"/>
                  <a:pt x="28" y="20"/>
                </a:cubicBezTo>
                <a:cubicBezTo>
                  <a:pt x="28" y="20"/>
                  <a:pt x="8" y="22"/>
                  <a:pt x="0" y="0"/>
                </a:cubicBezTo>
                <a:cubicBezTo>
                  <a:pt x="0" y="0"/>
                  <a:pt x="6" y="22"/>
                  <a:pt x="27" y="22"/>
                </a:cubicBezTo>
                <a:cubicBezTo>
                  <a:pt x="27" y="22"/>
                  <a:pt x="49" y="25"/>
                  <a:pt x="67" y="2"/>
                </a:cubicBezTo>
                <a:close/>
              </a:path>
            </a:pathLst>
          </a:custGeom>
          <a:solidFill>
            <a:srgbClr val="8FE2FF">
              <a:alpha val="100000"/>
            </a:srgbClr>
          </a:solidFill>
          <a:ln w="9525">
            <a:noFill/>
          </a:ln>
        </p:spPr>
        <p:txBody>
          <a:bodyPr/>
          <a:p>
            <a:endParaRPr lang="zh-CN" altLang="en-US"/>
          </a:p>
        </p:txBody>
      </p:sp>
      <p:sp>
        <p:nvSpPr>
          <p:cNvPr id="3088" name="MH_Other_15"/>
          <p:cNvSpPr/>
          <p:nvPr/>
        </p:nvSpPr>
        <p:spPr>
          <a:xfrm>
            <a:off x="10074275" y="4613275"/>
            <a:ext cx="187325" cy="125730"/>
          </a:xfrm>
          <a:custGeom>
            <a:avLst/>
            <a:gdLst/>
            <a:ahLst/>
            <a:cxnLst>
              <a:cxn ang="0">
                <a:pos x="0" y="2147483646"/>
              </a:cxn>
              <a:cxn ang="0">
                <a:pos x="2147483646" y="2147483646"/>
              </a:cxn>
              <a:cxn ang="0">
                <a:pos x="2147483646" y="2147483646"/>
              </a:cxn>
              <a:cxn ang="0">
                <a:pos x="2147483646" y="2147483646"/>
              </a:cxn>
              <a:cxn ang="0">
                <a:pos x="0" y="2147483646"/>
              </a:cxn>
            </a:cxnLst>
            <a:pathLst>
              <a:path w="46" h="31">
                <a:moveTo>
                  <a:pt x="0" y="15"/>
                </a:moveTo>
                <a:cubicBezTo>
                  <a:pt x="0" y="15"/>
                  <a:pt x="12" y="4"/>
                  <a:pt x="30" y="8"/>
                </a:cubicBezTo>
                <a:cubicBezTo>
                  <a:pt x="30" y="8"/>
                  <a:pt x="45" y="11"/>
                  <a:pt x="46" y="31"/>
                </a:cubicBezTo>
                <a:cubicBezTo>
                  <a:pt x="46" y="31"/>
                  <a:pt x="46" y="11"/>
                  <a:pt x="32" y="7"/>
                </a:cubicBezTo>
                <a:cubicBezTo>
                  <a:pt x="32" y="7"/>
                  <a:pt x="17" y="0"/>
                  <a:pt x="0" y="15"/>
                </a:cubicBezTo>
                <a:close/>
              </a:path>
            </a:pathLst>
          </a:custGeom>
          <a:solidFill>
            <a:srgbClr val="8FE2FF">
              <a:alpha val="100000"/>
            </a:srgbClr>
          </a:solidFill>
          <a:ln w="9525">
            <a:noFill/>
          </a:ln>
        </p:spPr>
        <p:txBody>
          <a:bodyPr/>
          <a:p>
            <a:endParaRPr lang="zh-CN" altLang="en-US"/>
          </a:p>
        </p:txBody>
      </p:sp>
      <p:sp>
        <p:nvSpPr>
          <p:cNvPr id="3089" name="MH_Other_16"/>
          <p:cNvSpPr/>
          <p:nvPr/>
        </p:nvSpPr>
        <p:spPr>
          <a:xfrm>
            <a:off x="2225675" y="4899025"/>
            <a:ext cx="125730" cy="13017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0" y="2147483646"/>
              </a:cxn>
              <a:cxn ang="0">
                <a:pos x="0" y="2147483646"/>
              </a:cxn>
              <a:cxn ang="0">
                <a:pos x="2147483646" y="2147483646"/>
              </a:cxn>
              <a:cxn ang="0">
                <a:pos x="2147483646" y="2147483646"/>
              </a:cxn>
              <a:cxn ang="0">
                <a:pos x="2147483646" y="2147483646"/>
              </a:cxn>
            </a:cxnLst>
            <a:pathLst>
              <a:path w="31" h="32">
                <a:moveTo>
                  <a:pt x="17" y="30"/>
                </a:moveTo>
                <a:cubicBezTo>
                  <a:pt x="17" y="29"/>
                  <a:pt x="17" y="29"/>
                  <a:pt x="17" y="29"/>
                </a:cubicBezTo>
                <a:cubicBezTo>
                  <a:pt x="17" y="30"/>
                  <a:pt x="16" y="30"/>
                  <a:pt x="15" y="30"/>
                </a:cubicBezTo>
                <a:cubicBezTo>
                  <a:pt x="9" y="30"/>
                  <a:pt x="3" y="24"/>
                  <a:pt x="2" y="18"/>
                </a:cubicBezTo>
                <a:cubicBezTo>
                  <a:pt x="2" y="17"/>
                  <a:pt x="2" y="16"/>
                  <a:pt x="2" y="16"/>
                </a:cubicBezTo>
                <a:cubicBezTo>
                  <a:pt x="2" y="9"/>
                  <a:pt x="7" y="3"/>
                  <a:pt x="14" y="2"/>
                </a:cubicBezTo>
                <a:cubicBezTo>
                  <a:pt x="14" y="2"/>
                  <a:pt x="15" y="2"/>
                  <a:pt x="16" y="2"/>
                </a:cubicBezTo>
                <a:cubicBezTo>
                  <a:pt x="22" y="2"/>
                  <a:pt x="28" y="7"/>
                  <a:pt x="29" y="14"/>
                </a:cubicBezTo>
                <a:cubicBezTo>
                  <a:pt x="29" y="15"/>
                  <a:pt x="29" y="15"/>
                  <a:pt x="29" y="16"/>
                </a:cubicBezTo>
                <a:cubicBezTo>
                  <a:pt x="29" y="23"/>
                  <a:pt x="24" y="29"/>
                  <a:pt x="17" y="29"/>
                </a:cubicBezTo>
                <a:cubicBezTo>
                  <a:pt x="17" y="30"/>
                  <a:pt x="17" y="30"/>
                  <a:pt x="17" y="30"/>
                </a:cubicBezTo>
                <a:cubicBezTo>
                  <a:pt x="17" y="31"/>
                  <a:pt x="17" y="31"/>
                  <a:pt x="17" y="31"/>
                </a:cubicBezTo>
                <a:cubicBezTo>
                  <a:pt x="25" y="31"/>
                  <a:pt x="31" y="24"/>
                  <a:pt x="31" y="16"/>
                </a:cubicBezTo>
                <a:cubicBezTo>
                  <a:pt x="31" y="15"/>
                  <a:pt x="31" y="15"/>
                  <a:pt x="31" y="14"/>
                </a:cubicBezTo>
                <a:cubicBezTo>
                  <a:pt x="30" y="6"/>
                  <a:pt x="23" y="0"/>
                  <a:pt x="16" y="0"/>
                </a:cubicBezTo>
                <a:cubicBezTo>
                  <a:pt x="15" y="0"/>
                  <a:pt x="14" y="0"/>
                  <a:pt x="14" y="0"/>
                </a:cubicBezTo>
                <a:cubicBezTo>
                  <a:pt x="6" y="1"/>
                  <a:pt x="0" y="8"/>
                  <a:pt x="0" y="16"/>
                </a:cubicBezTo>
                <a:cubicBezTo>
                  <a:pt x="0" y="17"/>
                  <a:pt x="0" y="17"/>
                  <a:pt x="0" y="18"/>
                </a:cubicBezTo>
                <a:cubicBezTo>
                  <a:pt x="1" y="26"/>
                  <a:pt x="8" y="32"/>
                  <a:pt x="15" y="32"/>
                </a:cubicBezTo>
                <a:cubicBezTo>
                  <a:pt x="16" y="32"/>
                  <a:pt x="17" y="32"/>
                  <a:pt x="17" y="31"/>
                </a:cubicBezTo>
                <a:lnTo>
                  <a:pt x="17" y="30"/>
                </a:lnTo>
                <a:close/>
              </a:path>
            </a:pathLst>
          </a:custGeom>
          <a:solidFill>
            <a:srgbClr val="CCDF85">
              <a:alpha val="100000"/>
            </a:srgbClr>
          </a:solidFill>
          <a:ln w="9525">
            <a:noFill/>
          </a:ln>
        </p:spPr>
        <p:txBody>
          <a:bodyPr/>
          <a:p>
            <a:endParaRPr lang="zh-CN" altLang="en-US"/>
          </a:p>
        </p:txBody>
      </p:sp>
      <p:sp>
        <p:nvSpPr>
          <p:cNvPr id="3090" name="MH_Other_17"/>
          <p:cNvSpPr/>
          <p:nvPr/>
        </p:nvSpPr>
        <p:spPr>
          <a:xfrm>
            <a:off x="5549900" y="5688330"/>
            <a:ext cx="247650" cy="24447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0" y="2147483646"/>
              </a:cxn>
              <a:cxn ang="0">
                <a:pos x="0" y="2147483646"/>
              </a:cxn>
              <a:cxn ang="0">
                <a:pos x="2147483646" y="2147483646"/>
              </a:cxn>
              <a:cxn ang="0">
                <a:pos x="2147483646" y="2147483646"/>
              </a:cxn>
              <a:cxn ang="0">
                <a:pos x="2147483646" y="2147483646"/>
              </a:cxn>
            </a:cxnLst>
            <a:pathLst>
              <a:path w="61" h="60">
                <a:moveTo>
                  <a:pt x="34" y="59"/>
                </a:moveTo>
                <a:cubicBezTo>
                  <a:pt x="34" y="58"/>
                  <a:pt x="34" y="58"/>
                  <a:pt x="34" y="58"/>
                </a:cubicBezTo>
                <a:cubicBezTo>
                  <a:pt x="33" y="58"/>
                  <a:pt x="32" y="58"/>
                  <a:pt x="30" y="58"/>
                </a:cubicBezTo>
                <a:cubicBezTo>
                  <a:pt x="16" y="58"/>
                  <a:pt x="4" y="47"/>
                  <a:pt x="2" y="33"/>
                </a:cubicBezTo>
                <a:cubicBezTo>
                  <a:pt x="2" y="32"/>
                  <a:pt x="2" y="31"/>
                  <a:pt x="2" y="30"/>
                </a:cubicBezTo>
                <a:cubicBezTo>
                  <a:pt x="2" y="16"/>
                  <a:pt x="13" y="3"/>
                  <a:pt x="27" y="2"/>
                </a:cubicBezTo>
                <a:cubicBezTo>
                  <a:pt x="28" y="2"/>
                  <a:pt x="29" y="2"/>
                  <a:pt x="31" y="2"/>
                </a:cubicBezTo>
                <a:cubicBezTo>
                  <a:pt x="45" y="2"/>
                  <a:pt x="57" y="12"/>
                  <a:pt x="59" y="27"/>
                </a:cubicBezTo>
                <a:cubicBezTo>
                  <a:pt x="59" y="28"/>
                  <a:pt x="59" y="29"/>
                  <a:pt x="59" y="30"/>
                </a:cubicBezTo>
                <a:cubicBezTo>
                  <a:pt x="59" y="44"/>
                  <a:pt x="48" y="56"/>
                  <a:pt x="34" y="58"/>
                </a:cubicBezTo>
                <a:cubicBezTo>
                  <a:pt x="34" y="59"/>
                  <a:pt x="34" y="59"/>
                  <a:pt x="34" y="59"/>
                </a:cubicBezTo>
                <a:cubicBezTo>
                  <a:pt x="34" y="60"/>
                  <a:pt x="34" y="60"/>
                  <a:pt x="34" y="60"/>
                </a:cubicBezTo>
                <a:cubicBezTo>
                  <a:pt x="49" y="58"/>
                  <a:pt x="61" y="45"/>
                  <a:pt x="61" y="30"/>
                </a:cubicBezTo>
                <a:cubicBezTo>
                  <a:pt x="61" y="29"/>
                  <a:pt x="61" y="27"/>
                  <a:pt x="60" y="26"/>
                </a:cubicBezTo>
                <a:cubicBezTo>
                  <a:pt x="59" y="11"/>
                  <a:pt x="46" y="0"/>
                  <a:pt x="31" y="0"/>
                </a:cubicBezTo>
                <a:cubicBezTo>
                  <a:pt x="29" y="0"/>
                  <a:pt x="28" y="0"/>
                  <a:pt x="27" y="0"/>
                </a:cubicBezTo>
                <a:cubicBezTo>
                  <a:pt x="12" y="2"/>
                  <a:pt x="0" y="15"/>
                  <a:pt x="0" y="30"/>
                </a:cubicBezTo>
                <a:cubicBezTo>
                  <a:pt x="0" y="31"/>
                  <a:pt x="0" y="32"/>
                  <a:pt x="0" y="33"/>
                </a:cubicBezTo>
                <a:cubicBezTo>
                  <a:pt x="2" y="49"/>
                  <a:pt x="15" y="60"/>
                  <a:pt x="30" y="60"/>
                </a:cubicBezTo>
                <a:cubicBezTo>
                  <a:pt x="32" y="60"/>
                  <a:pt x="33" y="60"/>
                  <a:pt x="34" y="60"/>
                </a:cubicBezTo>
                <a:lnTo>
                  <a:pt x="34" y="59"/>
                </a:lnTo>
                <a:close/>
              </a:path>
            </a:pathLst>
          </a:custGeom>
          <a:solidFill>
            <a:srgbClr val="F05AA8">
              <a:alpha val="100000"/>
            </a:srgbClr>
          </a:solidFill>
          <a:ln w="9525">
            <a:noFill/>
          </a:ln>
        </p:spPr>
        <p:txBody>
          <a:bodyPr/>
          <a:p>
            <a:endParaRPr lang="zh-CN" altLang="en-US"/>
          </a:p>
        </p:txBody>
      </p:sp>
      <p:sp>
        <p:nvSpPr>
          <p:cNvPr id="3091" name="MH_Other_18"/>
          <p:cNvSpPr/>
          <p:nvPr/>
        </p:nvSpPr>
        <p:spPr>
          <a:xfrm>
            <a:off x="3561080" y="1227455"/>
            <a:ext cx="509270" cy="50609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0" y="2147483646"/>
              </a:cxn>
              <a:cxn ang="0">
                <a:pos x="0" y="2147483646"/>
              </a:cxn>
              <a:cxn ang="0">
                <a:pos x="2147483646" y="2147483646"/>
              </a:cxn>
              <a:cxn ang="0">
                <a:pos x="2147483646" y="2147483646"/>
              </a:cxn>
              <a:cxn ang="0">
                <a:pos x="2147483646" y="2147483646"/>
              </a:cxn>
            </a:cxnLst>
            <a:pathLst>
              <a:path w="125" h="124">
                <a:moveTo>
                  <a:pt x="69" y="123"/>
                </a:moveTo>
                <a:cubicBezTo>
                  <a:pt x="69" y="122"/>
                  <a:pt x="69" y="122"/>
                  <a:pt x="69" y="122"/>
                </a:cubicBezTo>
                <a:cubicBezTo>
                  <a:pt x="67" y="122"/>
                  <a:pt x="64" y="122"/>
                  <a:pt x="62" y="122"/>
                </a:cubicBezTo>
                <a:cubicBezTo>
                  <a:pt x="32" y="122"/>
                  <a:pt x="6" y="100"/>
                  <a:pt x="2" y="69"/>
                </a:cubicBezTo>
                <a:cubicBezTo>
                  <a:pt x="2" y="66"/>
                  <a:pt x="2" y="64"/>
                  <a:pt x="2" y="62"/>
                </a:cubicBezTo>
                <a:cubicBezTo>
                  <a:pt x="2" y="32"/>
                  <a:pt x="25" y="6"/>
                  <a:pt x="55" y="2"/>
                </a:cubicBezTo>
                <a:cubicBezTo>
                  <a:pt x="58" y="2"/>
                  <a:pt x="60" y="2"/>
                  <a:pt x="62" y="2"/>
                </a:cubicBezTo>
                <a:cubicBezTo>
                  <a:pt x="93" y="2"/>
                  <a:pt x="119" y="24"/>
                  <a:pt x="122" y="55"/>
                </a:cubicBezTo>
                <a:cubicBezTo>
                  <a:pt x="122" y="57"/>
                  <a:pt x="123" y="60"/>
                  <a:pt x="123" y="62"/>
                </a:cubicBezTo>
                <a:cubicBezTo>
                  <a:pt x="123" y="92"/>
                  <a:pt x="100" y="118"/>
                  <a:pt x="69" y="122"/>
                </a:cubicBezTo>
                <a:cubicBezTo>
                  <a:pt x="69" y="123"/>
                  <a:pt x="69" y="123"/>
                  <a:pt x="69" y="123"/>
                </a:cubicBezTo>
                <a:cubicBezTo>
                  <a:pt x="69" y="124"/>
                  <a:pt x="69" y="124"/>
                  <a:pt x="69" y="124"/>
                </a:cubicBezTo>
                <a:cubicBezTo>
                  <a:pt x="101" y="120"/>
                  <a:pt x="125" y="93"/>
                  <a:pt x="125" y="62"/>
                </a:cubicBezTo>
                <a:cubicBezTo>
                  <a:pt x="125" y="60"/>
                  <a:pt x="124" y="57"/>
                  <a:pt x="124" y="55"/>
                </a:cubicBezTo>
                <a:cubicBezTo>
                  <a:pt x="121" y="23"/>
                  <a:pt x="94" y="0"/>
                  <a:pt x="62" y="0"/>
                </a:cubicBezTo>
                <a:cubicBezTo>
                  <a:pt x="60" y="0"/>
                  <a:pt x="58" y="0"/>
                  <a:pt x="55" y="0"/>
                </a:cubicBezTo>
                <a:cubicBezTo>
                  <a:pt x="23" y="4"/>
                  <a:pt x="0" y="31"/>
                  <a:pt x="0" y="62"/>
                </a:cubicBezTo>
                <a:cubicBezTo>
                  <a:pt x="0" y="64"/>
                  <a:pt x="0" y="67"/>
                  <a:pt x="0" y="69"/>
                </a:cubicBezTo>
                <a:cubicBezTo>
                  <a:pt x="4" y="101"/>
                  <a:pt x="31" y="124"/>
                  <a:pt x="62" y="124"/>
                </a:cubicBezTo>
                <a:cubicBezTo>
                  <a:pt x="65" y="124"/>
                  <a:pt x="67" y="124"/>
                  <a:pt x="69" y="124"/>
                </a:cubicBezTo>
                <a:lnTo>
                  <a:pt x="69" y="123"/>
                </a:lnTo>
                <a:close/>
              </a:path>
            </a:pathLst>
          </a:custGeom>
          <a:solidFill>
            <a:srgbClr val="858491">
              <a:alpha val="100000"/>
            </a:srgbClr>
          </a:solidFill>
          <a:ln w="9525">
            <a:noFill/>
          </a:ln>
        </p:spPr>
        <p:txBody>
          <a:bodyPr/>
          <a:p>
            <a:endParaRPr lang="zh-CN" altLang="en-US"/>
          </a:p>
        </p:txBody>
      </p:sp>
      <p:sp>
        <p:nvSpPr>
          <p:cNvPr id="3092" name="MH_Other_19"/>
          <p:cNvSpPr/>
          <p:nvPr/>
        </p:nvSpPr>
        <p:spPr>
          <a:xfrm>
            <a:off x="5872480" y="5812155"/>
            <a:ext cx="115570" cy="11430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0" y="2147483646"/>
              </a:cxn>
              <a:cxn ang="0">
                <a:pos x="0" y="2147483646"/>
              </a:cxn>
              <a:cxn ang="0">
                <a:pos x="2147483646" y="2147483646"/>
              </a:cxn>
              <a:cxn ang="0">
                <a:pos x="2147483646" y="2147483646"/>
              </a:cxn>
              <a:cxn ang="0">
                <a:pos x="2147483646" y="2147483646"/>
              </a:cxn>
            </a:cxnLst>
            <a:pathLst>
              <a:path w="29" h="28">
                <a:moveTo>
                  <a:pt x="16" y="27"/>
                </a:moveTo>
                <a:cubicBezTo>
                  <a:pt x="16" y="26"/>
                  <a:pt x="16" y="26"/>
                  <a:pt x="16" y="26"/>
                </a:cubicBezTo>
                <a:cubicBezTo>
                  <a:pt x="15" y="26"/>
                  <a:pt x="15" y="26"/>
                  <a:pt x="14" y="26"/>
                </a:cubicBezTo>
                <a:cubicBezTo>
                  <a:pt x="8" y="26"/>
                  <a:pt x="3" y="22"/>
                  <a:pt x="2" y="15"/>
                </a:cubicBezTo>
                <a:cubicBezTo>
                  <a:pt x="2" y="15"/>
                  <a:pt x="2" y="14"/>
                  <a:pt x="2" y="14"/>
                </a:cubicBezTo>
                <a:cubicBezTo>
                  <a:pt x="2" y="8"/>
                  <a:pt x="7" y="2"/>
                  <a:pt x="13" y="2"/>
                </a:cubicBezTo>
                <a:cubicBezTo>
                  <a:pt x="13" y="2"/>
                  <a:pt x="14" y="2"/>
                  <a:pt x="14" y="2"/>
                </a:cubicBezTo>
                <a:cubicBezTo>
                  <a:pt x="20" y="2"/>
                  <a:pt x="26" y="6"/>
                  <a:pt x="27" y="13"/>
                </a:cubicBezTo>
                <a:cubicBezTo>
                  <a:pt x="27" y="13"/>
                  <a:pt x="27" y="14"/>
                  <a:pt x="27" y="14"/>
                </a:cubicBezTo>
                <a:cubicBezTo>
                  <a:pt x="27" y="20"/>
                  <a:pt x="22" y="26"/>
                  <a:pt x="16" y="26"/>
                </a:cubicBezTo>
                <a:cubicBezTo>
                  <a:pt x="16" y="27"/>
                  <a:pt x="16" y="27"/>
                  <a:pt x="16" y="27"/>
                </a:cubicBezTo>
                <a:cubicBezTo>
                  <a:pt x="16" y="28"/>
                  <a:pt x="16" y="28"/>
                  <a:pt x="16" y="28"/>
                </a:cubicBezTo>
                <a:cubicBezTo>
                  <a:pt x="23" y="27"/>
                  <a:pt x="29" y="21"/>
                  <a:pt x="29" y="14"/>
                </a:cubicBezTo>
                <a:cubicBezTo>
                  <a:pt x="29" y="13"/>
                  <a:pt x="29" y="13"/>
                  <a:pt x="29" y="12"/>
                </a:cubicBezTo>
                <a:cubicBezTo>
                  <a:pt x="28" y="5"/>
                  <a:pt x="21" y="0"/>
                  <a:pt x="14" y="0"/>
                </a:cubicBezTo>
                <a:cubicBezTo>
                  <a:pt x="14" y="0"/>
                  <a:pt x="13" y="0"/>
                  <a:pt x="13" y="0"/>
                </a:cubicBezTo>
                <a:cubicBezTo>
                  <a:pt x="5" y="1"/>
                  <a:pt x="0" y="7"/>
                  <a:pt x="0" y="14"/>
                </a:cubicBezTo>
                <a:cubicBezTo>
                  <a:pt x="0" y="15"/>
                  <a:pt x="0" y="15"/>
                  <a:pt x="0" y="16"/>
                </a:cubicBezTo>
                <a:cubicBezTo>
                  <a:pt x="1" y="23"/>
                  <a:pt x="7" y="28"/>
                  <a:pt x="14" y="28"/>
                </a:cubicBezTo>
                <a:cubicBezTo>
                  <a:pt x="15" y="28"/>
                  <a:pt x="15" y="28"/>
                  <a:pt x="16" y="28"/>
                </a:cubicBezTo>
                <a:lnTo>
                  <a:pt x="16" y="27"/>
                </a:lnTo>
                <a:close/>
              </a:path>
            </a:pathLst>
          </a:custGeom>
          <a:solidFill>
            <a:srgbClr val="8FE2FF">
              <a:alpha val="100000"/>
            </a:srgbClr>
          </a:solidFill>
          <a:ln w="9525">
            <a:noFill/>
          </a:ln>
        </p:spPr>
        <p:txBody>
          <a:bodyPr/>
          <a:p>
            <a:endParaRPr lang="zh-CN" altLang="en-US"/>
          </a:p>
        </p:txBody>
      </p:sp>
      <p:sp>
        <p:nvSpPr>
          <p:cNvPr id="3093" name="MH_Other_20"/>
          <p:cNvSpPr/>
          <p:nvPr/>
        </p:nvSpPr>
        <p:spPr>
          <a:xfrm>
            <a:off x="2774950" y="4641850"/>
            <a:ext cx="119380" cy="11747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0" y="2147483646"/>
              </a:cxn>
              <a:cxn ang="0">
                <a:pos x="2147483646" y="2147483646"/>
              </a:cxn>
              <a:cxn ang="0">
                <a:pos x="2147483646" y="2147483646"/>
              </a:cxn>
              <a:cxn ang="0">
                <a:pos x="2147483646" y="2147483646"/>
              </a:cxn>
              <a:cxn ang="0">
                <a:pos x="2147483646" y="2147483646"/>
              </a:cxn>
            </a:cxnLst>
            <a:pathLst>
              <a:path w="29" h="29">
                <a:moveTo>
                  <a:pt x="16" y="28"/>
                </a:moveTo>
                <a:cubicBezTo>
                  <a:pt x="16" y="27"/>
                  <a:pt x="16" y="27"/>
                  <a:pt x="16" y="27"/>
                </a:cubicBezTo>
                <a:cubicBezTo>
                  <a:pt x="16" y="27"/>
                  <a:pt x="15" y="27"/>
                  <a:pt x="15" y="27"/>
                </a:cubicBezTo>
                <a:cubicBezTo>
                  <a:pt x="9" y="27"/>
                  <a:pt x="3" y="22"/>
                  <a:pt x="3" y="16"/>
                </a:cubicBezTo>
                <a:cubicBezTo>
                  <a:pt x="2" y="15"/>
                  <a:pt x="2" y="15"/>
                  <a:pt x="2" y="14"/>
                </a:cubicBezTo>
                <a:cubicBezTo>
                  <a:pt x="2" y="8"/>
                  <a:pt x="7" y="3"/>
                  <a:pt x="13" y="2"/>
                </a:cubicBezTo>
                <a:cubicBezTo>
                  <a:pt x="14" y="2"/>
                  <a:pt x="14" y="2"/>
                  <a:pt x="15" y="2"/>
                </a:cubicBezTo>
                <a:cubicBezTo>
                  <a:pt x="21" y="2"/>
                  <a:pt x="26" y="7"/>
                  <a:pt x="27" y="13"/>
                </a:cubicBezTo>
                <a:cubicBezTo>
                  <a:pt x="27" y="13"/>
                  <a:pt x="27" y="14"/>
                  <a:pt x="27" y="14"/>
                </a:cubicBezTo>
                <a:cubicBezTo>
                  <a:pt x="27" y="21"/>
                  <a:pt x="22" y="26"/>
                  <a:pt x="16" y="27"/>
                </a:cubicBezTo>
                <a:cubicBezTo>
                  <a:pt x="16" y="28"/>
                  <a:pt x="16" y="28"/>
                  <a:pt x="16" y="28"/>
                </a:cubicBezTo>
                <a:cubicBezTo>
                  <a:pt x="16" y="29"/>
                  <a:pt x="16" y="29"/>
                  <a:pt x="16" y="29"/>
                </a:cubicBezTo>
                <a:cubicBezTo>
                  <a:pt x="24" y="28"/>
                  <a:pt x="29" y="22"/>
                  <a:pt x="29" y="14"/>
                </a:cubicBezTo>
                <a:cubicBezTo>
                  <a:pt x="29" y="14"/>
                  <a:pt x="29" y="13"/>
                  <a:pt x="29" y="13"/>
                </a:cubicBezTo>
                <a:cubicBezTo>
                  <a:pt x="28" y="5"/>
                  <a:pt x="22" y="0"/>
                  <a:pt x="15" y="0"/>
                </a:cubicBezTo>
                <a:cubicBezTo>
                  <a:pt x="14" y="0"/>
                  <a:pt x="14" y="0"/>
                  <a:pt x="13" y="0"/>
                </a:cubicBezTo>
                <a:cubicBezTo>
                  <a:pt x="6" y="1"/>
                  <a:pt x="0" y="7"/>
                  <a:pt x="0" y="14"/>
                </a:cubicBezTo>
                <a:cubicBezTo>
                  <a:pt x="0" y="15"/>
                  <a:pt x="0" y="15"/>
                  <a:pt x="1" y="16"/>
                </a:cubicBezTo>
                <a:cubicBezTo>
                  <a:pt x="1" y="23"/>
                  <a:pt x="8" y="29"/>
                  <a:pt x="15" y="29"/>
                </a:cubicBezTo>
                <a:cubicBezTo>
                  <a:pt x="15" y="29"/>
                  <a:pt x="16" y="29"/>
                  <a:pt x="16" y="29"/>
                </a:cubicBezTo>
                <a:lnTo>
                  <a:pt x="16" y="28"/>
                </a:lnTo>
                <a:close/>
              </a:path>
            </a:pathLst>
          </a:custGeom>
          <a:solidFill>
            <a:srgbClr val="F9A2AB">
              <a:alpha val="100000"/>
            </a:srgbClr>
          </a:solidFill>
          <a:ln w="9525">
            <a:noFill/>
          </a:ln>
        </p:spPr>
        <p:txBody>
          <a:bodyPr/>
          <a:p>
            <a:endParaRPr lang="zh-CN" altLang="en-US"/>
          </a:p>
        </p:txBody>
      </p:sp>
      <p:sp>
        <p:nvSpPr>
          <p:cNvPr id="3094" name="MH_Other_21"/>
          <p:cNvSpPr/>
          <p:nvPr/>
        </p:nvSpPr>
        <p:spPr>
          <a:xfrm>
            <a:off x="2470150" y="1379855"/>
            <a:ext cx="117475" cy="11747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0" y="2147483646"/>
              </a:cxn>
              <a:cxn ang="0">
                <a:pos x="0" y="2147483646"/>
              </a:cxn>
              <a:cxn ang="0">
                <a:pos x="2147483646" y="2147483646"/>
              </a:cxn>
              <a:cxn ang="0">
                <a:pos x="2147483646" y="2147483646"/>
              </a:cxn>
              <a:cxn ang="0">
                <a:pos x="2147483646" y="2147483646"/>
              </a:cxn>
            </a:cxnLst>
            <a:pathLst>
              <a:path w="29" h="29">
                <a:moveTo>
                  <a:pt x="16" y="28"/>
                </a:moveTo>
                <a:cubicBezTo>
                  <a:pt x="16" y="27"/>
                  <a:pt x="16" y="27"/>
                  <a:pt x="16" y="27"/>
                </a:cubicBezTo>
                <a:cubicBezTo>
                  <a:pt x="15" y="27"/>
                  <a:pt x="15" y="27"/>
                  <a:pt x="14" y="27"/>
                </a:cubicBezTo>
                <a:cubicBezTo>
                  <a:pt x="8" y="27"/>
                  <a:pt x="3" y="22"/>
                  <a:pt x="2" y="16"/>
                </a:cubicBezTo>
                <a:cubicBezTo>
                  <a:pt x="2" y="16"/>
                  <a:pt x="2" y="15"/>
                  <a:pt x="2" y="15"/>
                </a:cubicBezTo>
                <a:cubicBezTo>
                  <a:pt x="2" y="9"/>
                  <a:pt x="7" y="3"/>
                  <a:pt x="13" y="2"/>
                </a:cubicBezTo>
                <a:cubicBezTo>
                  <a:pt x="14" y="2"/>
                  <a:pt x="14" y="2"/>
                  <a:pt x="14" y="2"/>
                </a:cubicBezTo>
                <a:cubicBezTo>
                  <a:pt x="21" y="2"/>
                  <a:pt x="26" y="7"/>
                  <a:pt x="27" y="13"/>
                </a:cubicBezTo>
                <a:cubicBezTo>
                  <a:pt x="27" y="14"/>
                  <a:pt x="27" y="14"/>
                  <a:pt x="27" y="15"/>
                </a:cubicBezTo>
                <a:cubicBezTo>
                  <a:pt x="27" y="21"/>
                  <a:pt x="22" y="26"/>
                  <a:pt x="16" y="27"/>
                </a:cubicBezTo>
                <a:cubicBezTo>
                  <a:pt x="16" y="28"/>
                  <a:pt x="16" y="28"/>
                  <a:pt x="16" y="28"/>
                </a:cubicBezTo>
                <a:cubicBezTo>
                  <a:pt x="16" y="29"/>
                  <a:pt x="16" y="29"/>
                  <a:pt x="16" y="29"/>
                </a:cubicBezTo>
                <a:cubicBezTo>
                  <a:pt x="23" y="28"/>
                  <a:pt x="29" y="22"/>
                  <a:pt x="29" y="15"/>
                </a:cubicBezTo>
                <a:cubicBezTo>
                  <a:pt x="29" y="14"/>
                  <a:pt x="29" y="14"/>
                  <a:pt x="29" y="13"/>
                </a:cubicBezTo>
                <a:cubicBezTo>
                  <a:pt x="28" y="6"/>
                  <a:pt x="22" y="0"/>
                  <a:pt x="14" y="0"/>
                </a:cubicBezTo>
                <a:cubicBezTo>
                  <a:pt x="14" y="0"/>
                  <a:pt x="13" y="0"/>
                  <a:pt x="13" y="0"/>
                </a:cubicBezTo>
                <a:cubicBezTo>
                  <a:pt x="5" y="1"/>
                  <a:pt x="0" y="7"/>
                  <a:pt x="0" y="15"/>
                </a:cubicBezTo>
                <a:cubicBezTo>
                  <a:pt x="0" y="15"/>
                  <a:pt x="0" y="16"/>
                  <a:pt x="0" y="16"/>
                </a:cubicBezTo>
                <a:cubicBezTo>
                  <a:pt x="1" y="24"/>
                  <a:pt x="7" y="29"/>
                  <a:pt x="14" y="29"/>
                </a:cubicBezTo>
                <a:cubicBezTo>
                  <a:pt x="15" y="29"/>
                  <a:pt x="15" y="29"/>
                  <a:pt x="16" y="29"/>
                </a:cubicBezTo>
                <a:lnTo>
                  <a:pt x="16" y="28"/>
                </a:lnTo>
                <a:close/>
              </a:path>
            </a:pathLst>
          </a:custGeom>
          <a:solidFill>
            <a:srgbClr val="8BD1D9">
              <a:alpha val="100000"/>
            </a:srgbClr>
          </a:solidFill>
          <a:ln w="9525">
            <a:noFill/>
          </a:ln>
        </p:spPr>
        <p:txBody>
          <a:bodyPr/>
          <a:p>
            <a:endParaRPr lang="zh-CN" altLang="en-US"/>
          </a:p>
        </p:txBody>
      </p:sp>
      <p:sp>
        <p:nvSpPr>
          <p:cNvPr id="3095" name="MH_Other_22"/>
          <p:cNvSpPr/>
          <p:nvPr/>
        </p:nvSpPr>
        <p:spPr>
          <a:xfrm>
            <a:off x="4294505" y="2183130"/>
            <a:ext cx="117475" cy="11239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0" y="2147483646"/>
              </a:cxn>
              <a:cxn ang="0">
                <a:pos x="0" y="2147483646"/>
              </a:cxn>
              <a:cxn ang="0">
                <a:pos x="2147483646" y="2147483646"/>
              </a:cxn>
              <a:cxn ang="0">
                <a:pos x="2147483646" y="2147483646"/>
              </a:cxn>
              <a:cxn ang="0">
                <a:pos x="2147483646" y="2147483646"/>
              </a:cxn>
            </a:cxnLst>
            <a:pathLst>
              <a:path w="29" h="28">
                <a:moveTo>
                  <a:pt x="16" y="27"/>
                </a:moveTo>
                <a:cubicBezTo>
                  <a:pt x="16" y="26"/>
                  <a:pt x="16" y="26"/>
                  <a:pt x="16" y="26"/>
                </a:cubicBezTo>
                <a:cubicBezTo>
                  <a:pt x="15" y="26"/>
                  <a:pt x="15" y="26"/>
                  <a:pt x="14" y="26"/>
                </a:cubicBezTo>
                <a:cubicBezTo>
                  <a:pt x="8" y="26"/>
                  <a:pt x="3" y="22"/>
                  <a:pt x="2" y="16"/>
                </a:cubicBezTo>
                <a:cubicBezTo>
                  <a:pt x="2" y="15"/>
                  <a:pt x="2" y="15"/>
                  <a:pt x="2" y="14"/>
                </a:cubicBezTo>
                <a:cubicBezTo>
                  <a:pt x="2" y="8"/>
                  <a:pt x="7" y="3"/>
                  <a:pt x="13" y="2"/>
                </a:cubicBezTo>
                <a:cubicBezTo>
                  <a:pt x="13" y="2"/>
                  <a:pt x="14" y="2"/>
                  <a:pt x="14" y="2"/>
                </a:cubicBezTo>
                <a:cubicBezTo>
                  <a:pt x="20" y="2"/>
                  <a:pt x="26" y="6"/>
                  <a:pt x="26" y="13"/>
                </a:cubicBezTo>
                <a:cubicBezTo>
                  <a:pt x="27" y="13"/>
                  <a:pt x="27" y="14"/>
                  <a:pt x="27" y="14"/>
                </a:cubicBezTo>
                <a:cubicBezTo>
                  <a:pt x="27" y="20"/>
                  <a:pt x="22" y="26"/>
                  <a:pt x="16" y="26"/>
                </a:cubicBezTo>
                <a:cubicBezTo>
                  <a:pt x="16" y="27"/>
                  <a:pt x="16" y="27"/>
                  <a:pt x="16" y="27"/>
                </a:cubicBezTo>
                <a:cubicBezTo>
                  <a:pt x="16" y="28"/>
                  <a:pt x="16" y="28"/>
                  <a:pt x="16" y="28"/>
                </a:cubicBezTo>
                <a:cubicBezTo>
                  <a:pt x="23" y="28"/>
                  <a:pt x="29" y="21"/>
                  <a:pt x="29" y="14"/>
                </a:cubicBezTo>
                <a:cubicBezTo>
                  <a:pt x="29" y="14"/>
                  <a:pt x="29" y="13"/>
                  <a:pt x="28" y="12"/>
                </a:cubicBezTo>
                <a:cubicBezTo>
                  <a:pt x="28" y="5"/>
                  <a:pt x="21" y="0"/>
                  <a:pt x="14" y="0"/>
                </a:cubicBezTo>
                <a:cubicBezTo>
                  <a:pt x="14" y="0"/>
                  <a:pt x="13" y="0"/>
                  <a:pt x="13" y="0"/>
                </a:cubicBezTo>
                <a:cubicBezTo>
                  <a:pt x="5" y="1"/>
                  <a:pt x="0" y="7"/>
                  <a:pt x="0" y="14"/>
                </a:cubicBezTo>
                <a:cubicBezTo>
                  <a:pt x="0" y="15"/>
                  <a:pt x="0" y="15"/>
                  <a:pt x="0" y="16"/>
                </a:cubicBezTo>
                <a:cubicBezTo>
                  <a:pt x="1" y="23"/>
                  <a:pt x="7" y="28"/>
                  <a:pt x="14" y="28"/>
                </a:cubicBezTo>
                <a:cubicBezTo>
                  <a:pt x="15" y="28"/>
                  <a:pt x="15" y="28"/>
                  <a:pt x="16" y="28"/>
                </a:cubicBezTo>
                <a:lnTo>
                  <a:pt x="16" y="27"/>
                </a:lnTo>
                <a:close/>
              </a:path>
            </a:pathLst>
          </a:custGeom>
          <a:solidFill>
            <a:srgbClr val="858491">
              <a:alpha val="100000"/>
            </a:srgbClr>
          </a:solidFill>
          <a:ln w="9525">
            <a:noFill/>
          </a:ln>
        </p:spPr>
        <p:txBody>
          <a:bodyPr/>
          <a:p>
            <a:endParaRPr lang="zh-CN" altLang="en-US"/>
          </a:p>
        </p:txBody>
      </p:sp>
      <p:sp>
        <p:nvSpPr>
          <p:cNvPr id="3096" name="MH_Other_23"/>
          <p:cNvSpPr/>
          <p:nvPr/>
        </p:nvSpPr>
        <p:spPr>
          <a:xfrm>
            <a:off x="2741930" y="1967230"/>
            <a:ext cx="118745" cy="11239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0" y="2147483646"/>
              </a:cxn>
              <a:cxn ang="0">
                <a:pos x="0" y="2147483646"/>
              </a:cxn>
              <a:cxn ang="0">
                <a:pos x="2147483646" y="2147483646"/>
              </a:cxn>
              <a:cxn ang="0">
                <a:pos x="2147483646" y="2147483646"/>
              </a:cxn>
              <a:cxn ang="0">
                <a:pos x="2147483646" y="2147483646"/>
              </a:cxn>
            </a:cxnLst>
            <a:pathLst>
              <a:path w="29" h="28">
                <a:moveTo>
                  <a:pt x="16" y="27"/>
                </a:moveTo>
                <a:cubicBezTo>
                  <a:pt x="16" y="26"/>
                  <a:pt x="16" y="26"/>
                  <a:pt x="16" y="26"/>
                </a:cubicBezTo>
                <a:cubicBezTo>
                  <a:pt x="16" y="26"/>
                  <a:pt x="15" y="26"/>
                  <a:pt x="15" y="26"/>
                </a:cubicBezTo>
                <a:cubicBezTo>
                  <a:pt x="9" y="26"/>
                  <a:pt x="3" y="22"/>
                  <a:pt x="2" y="15"/>
                </a:cubicBezTo>
                <a:cubicBezTo>
                  <a:pt x="2" y="15"/>
                  <a:pt x="2" y="14"/>
                  <a:pt x="2" y="14"/>
                </a:cubicBezTo>
                <a:cubicBezTo>
                  <a:pt x="2" y="8"/>
                  <a:pt x="7" y="2"/>
                  <a:pt x="13" y="2"/>
                </a:cubicBezTo>
                <a:cubicBezTo>
                  <a:pt x="14" y="2"/>
                  <a:pt x="14" y="2"/>
                  <a:pt x="15" y="2"/>
                </a:cubicBezTo>
                <a:cubicBezTo>
                  <a:pt x="21" y="2"/>
                  <a:pt x="26" y="6"/>
                  <a:pt x="27" y="13"/>
                </a:cubicBezTo>
                <a:cubicBezTo>
                  <a:pt x="27" y="13"/>
                  <a:pt x="27" y="14"/>
                  <a:pt x="27" y="14"/>
                </a:cubicBezTo>
                <a:cubicBezTo>
                  <a:pt x="27" y="20"/>
                  <a:pt x="22" y="25"/>
                  <a:pt x="16" y="26"/>
                </a:cubicBezTo>
                <a:cubicBezTo>
                  <a:pt x="16" y="27"/>
                  <a:pt x="16" y="27"/>
                  <a:pt x="16" y="27"/>
                </a:cubicBezTo>
                <a:cubicBezTo>
                  <a:pt x="16" y="28"/>
                  <a:pt x="16" y="28"/>
                  <a:pt x="16" y="28"/>
                </a:cubicBezTo>
                <a:cubicBezTo>
                  <a:pt x="24" y="27"/>
                  <a:pt x="29" y="21"/>
                  <a:pt x="29" y="14"/>
                </a:cubicBezTo>
                <a:cubicBezTo>
                  <a:pt x="29" y="13"/>
                  <a:pt x="29" y="13"/>
                  <a:pt x="29" y="12"/>
                </a:cubicBezTo>
                <a:cubicBezTo>
                  <a:pt x="28" y="5"/>
                  <a:pt x="22" y="0"/>
                  <a:pt x="15" y="0"/>
                </a:cubicBezTo>
                <a:cubicBezTo>
                  <a:pt x="14" y="0"/>
                  <a:pt x="14" y="0"/>
                  <a:pt x="13" y="0"/>
                </a:cubicBezTo>
                <a:cubicBezTo>
                  <a:pt x="6" y="1"/>
                  <a:pt x="0" y="7"/>
                  <a:pt x="0" y="14"/>
                </a:cubicBezTo>
                <a:cubicBezTo>
                  <a:pt x="0" y="14"/>
                  <a:pt x="0" y="15"/>
                  <a:pt x="0" y="16"/>
                </a:cubicBezTo>
                <a:cubicBezTo>
                  <a:pt x="1" y="23"/>
                  <a:pt x="8" y="28"/>
                  <a:pt x="15" y="28"/>
                </a:cubicBezTo>
                <a:cubicBezTo>
                  <a:pt x="15" y="28"/>
                  <a:pt x="16" y="28"/>
                  <a:pt x="16" y="28"/>
                </a:cubicBezTo>
                <a:lnTo>
                  <a:pt x="16" y="27"/>
                </a:lnTo>
                <a:close/>
              </a:path>
            </a:pathLst>
          </a:custGeom>
          <a:solidFill>
            <a:srgbClr val="8BD1D9">
              <a:alpha val="100000"/>
            </a:srgbClr>
          </a:solidFill>
          <a:ln w="9525">
            <a:noFill/>
          </a:ln>
        </p:spPr>
        <p:txBody>
          <a:bodyPr/>
          <a:p>
            <a:endParaRPr lang="zh-CN" altLang="en-US"/>
          </a:p>
        </p:txBody>
      </p:sp>
      <p:sp>
        <p:nvSpPr>
          <p:cNvPr id="3097" name="MH_Other_24"/>
          <p:cNvSpPr/>
          <p:nvPr/>
        </p:nvSpPr>
        <p:spPr>
          <a:xfrm>
            <a:off x="2011680" y="1871980"/>
            <a:ext cx="118745" cy="11874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0" y="2147483646"/>
              </a:cxn>
              <a:cxn ang="0">
                <a:pos x="0" y="2147483646"/>
              </a:cxn>
              <a:cxn ang="0">
                <a:pos x="2147483646" y="2147483646"/>
              </a:cxn>
              <a:cxn ang="0">
                <a:pos x="2147483646" y="2147483646"/>
              </a:cxn>
              <a:cxn ang="0">
                <a:pos x="2147483646" y="2147483646"/>
              </a:cxn>
            </a:cxnLst>
            <a:pathLst>
              <a:path w="29" h="29">
                <a:moveTo>
                  <a:pt x="16" y="28"/>
                </a:moveTo>
                <a:cubicBezTo>
                  <a:pt x="16" y="27"/>
                  <a:pt x="16" y="27"/>
                  <a:pt x="16" y="27"/>
                </a:cubicBezTo>
                <a:cubicBezTo>
                  <a:pt x="16" y="27"/>
                  <a:pt x="15" y="27"/>
                  <a:pt x="15" y="27"/>
                </a:cubicBezTo>
                <a:cubicBezTo>
                  <a:pt x="8" y="27"/>
                  <a:pt x="3" y="23"/>
                  <a:pt x="2" y="16"/>
                </a:cubicBezTo>
                <a:cubicBezTo>
                  <a:pt x="2" y="16"/>
                  <a:pt x="2" y="15"/>
                  <a:pt x="2" y="15"/>
                </a:cubicBezTo>
                <a:cubicBezTo>
                  <a:pt x="2" y="9"/>
                  <a:pt x="7" y="3"/>
                  <a:pt x="13" y="3"/>
                </a:cubicBezTo>
                <a:cubicBezTo>
                  <a:pt x="14" y="3"/>
                  <a:pt x="14" y="2"/>
                  <a:pt x="15" y="2"/>
                </a:cubicBezTo>
                <a:cubicBezTo>
                  <a:pt x="21" y="2"/>
                  <a:pt x="26" y="7"/>
                  <a:pt x="27" y="13"/>
                </a:cubicBezTo>
                <a:cubicBezTo>
                  <a:pt x="27" y="14"/>
                  <a:pt x="27" y="14"/>
                  <a:pt x="27" y="15"/>
                </a:cubicBezTo>
                <a:cubicBezTo>
                  <a:pt x="27" y="21"/>
                  <a:pt x="22" y="26"/>
                  <a:pt x="16" y="27"/>
                </a:cubicBezTo>
                <a:cubicBezTo>
                  <a:pt x="16" y="28"/>
                  <a:pt x="16" y="28"/>
                  <a:pt x="16" y="28"/>
                </a:cubicBezTo>
                <a:cubicBezTo>
                  <a:pt x="16" y="29"/>
                  <a:pt x="16" y="29"/>
                  <a:pt x="16" y="29"/>
                </a:cubicBezTo>
                <a:cubicBezTo>
                  <a:pt x="24" y="28"/>
                  <a:pt x="29" y="22"/>
                  <a:pt x="29" y="15"/>
                </a:cubicBezTo>
                <a:cubicBezTo>
                  <a:pt x="29" y="14"/>
                  <a:pt x="29" y="14"/>
                  <a:pt x="29" y="13"/>
                </a:cubicBezTo>
                <a:cubicBezTo>
                  <a:pt x="28" y="6"/>
                  <a:pt x="22" y="0"/>
                  <a:pt x="15" y="0"/>
                </a:cubicBezTo>
                <a:cubicBezTo>
                  <a:pt x="14" y="0"/>
                  <a:pt x="14" y="1"/>
                  <a:pt x="13" y="1"/>
                </a:cubicBezTo>
                <a:cubicBezTo>
                  <a:pt x="6" y="1"/>
                  <a:pt x="0" y="8"/>
                  <a:pt x="0" y="15"/>
                </a:cubicBezTo>
                <a:cubicBezTo>
                  <a:pt x="0" y="15"/>
                  <a:pt x="0" y="16"/>
                  <a:pt x="0" y="16"/>
                </a:cubicBezTo>
                <a:cubicBezTo>
                  <a:pt x="1" y="24"/>
                  <a:pt x="7" y="29"/>
                  <a:pt x="15" y="29"/>
                </a:cubicBezTo>
                <a:cubicBezTo>
                  <a:pt x="15" y="29"/>
                  <a:pt x="16" y="29"/>
                  <a:pt x="16" y="29"/>
                </a:cubicBezTo>
                <a:lnTo>
                  <a:pt x="16" y="28"/>
                </a:lnTo>
                <a:close/>
              </a:path>
            </a:pathLst>
          </a:custGeom>
          <a:solidFill>
            <a:srgbClr val="CCDF85">
              <a:alpha val="100000"/>
            </a:srgbClr>
          </a:solidFill>
          <a:ln w="9525">
            <a:noFill/>
          </a:ln>
        </p:spPr>
        <p:txBody>
          <a:bodyPr/>
          <a:p>
            <a:endParaRPr lang="zh-CN" altLang="en-US"/>
          </a:p>
        </p:txBody>
      </p:sp>
      <p:sp>
        <p:nvSpPr>
          <p:cNvPr id="3098" name="MH_Other_25"/>
          <p:cNvSpPr/>
          <p:nvPr/>
        </p:nvSpPr>
        <p:spPr>
          <a:xfrm>
            <a:off x="3719830" y="5375275"/>
            <a:ext cx="171450" cy="17145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0" y="2147483646"/>
              </a:cxn>
              <a:cxn ang="0">
                <a:pos x="0" y="2147483646"/>
              </a:cxn>
              <a:cxn ang="0">
                <a:pos x="2147483646" y="2147483646"/>
              </a:cxn>
              <a:cxn ang="0">
                <a:pos x="2147483646" y="2147483646"/>
              </a:cxn>
              <a:cxn ang="0">
                <a:pos x="2147483646" y="2147483646"/>
              </a:cxn>
            </a:cxnLst>
            <a:pathLst>
              <a:path w="42" h="42">
                <a:moveTo>
                  <a:pt x="23" y="41"/>
                </a:moveTo>
                <a:cubicBezTo>
                  <a:pt x="23" y="40"/>
                  <a:pt x="23" y="40"/>
                  <a:pt x="23" y="40"/>
                </a:cubicBezTo>
                <a:cubicBezTo>
                  <a:pt x="22" y="40"/>
                  <a:pt x="21" y="40"/>
                  <a:pt x="21" y="40"/>
                </a:cubicBezTo>
                <a:cubicBezTo>
                  <a:pt x="11" y="40"/>
                  <a:pt x="3" y="33"/>
                  <a:pt x="2" y="23"/>
                </a:cubicBezTo>
                <a:cubicBezTo>
                  <a:pt x="2" y="23"/>
                  <a:pt x="2" y="22"/>
                  <a:pt x="2" y="21"/>
                </a:cubicBezTo>
                <a:cubicBezTo>
                  <a:pt x="2" y="12"/>
                  <a:pt x="9" y="4"/>
                  <a:pt x="19" y="2"/>
                </a:cubicBezTo>
                <a:cubicBezTo>
                  <a:pt x="19" y="2"/>
                  <a:pt x="20" y="2"/>
                  <a:pt x="21" y="2"/>
                </a:cubicBezTo>
                <a:cubicBezTo>
                  <a:pt x="30" y="2"/>
                  <a:pt x="39" y="9"/>
                  <a:pt x="40" y="19"/>
                </a:cubicBezTo>
                <a:cubicBezTo>
                  <a:pt x="40" y="20"/>
                  <a:pt x="40" y="21"/>
                  <a:pt x="40" y="21"/>
                </a:cubicBezTo>
                <a:cubicBezTo>
                  <a:pt x="40" y="31"/>
                  <a:pt x="33" y="39"/>
                  <a:pt x="23" y="40"/>
                </a:cubicBezTo>
                <a:cubicBezTo>
                  <a:pt x="23" y="41"/>
                  <a:pt x="23" y="41"/>
                  <a:pt x="23" y="41"/>
                </a:cubicBezTo>
                <a:cubicBezTo>
                  <a:pt x="23" y="42"/>
                  <a:pt x="23" y="42"/>
                  <a:pt x="23" y="42"/>
                </a:cubicBezTo>
                <a:cubicBezTo>
                  <a:pt x="34" y="41"/>
                  <a:pt x="42" y="32"/>
                  <a:pt x="42" y="21"/>
                </a:cubicBezTo>
                <a:cubicBezTo>
                  <a:pt x="42" y="21"/>
                  <a:pt x="42" y="20"/>
                  <a:pt x="42" y="19"/>
                </a:cubicBezTo>
                <a:cubicBezTo>
                  <a:pt x="40" y="8"/>
                  <a:pt x="31" y="0"/>
                  <a:pt x="21" y="0"/>
                </a:cubicBezTo>
                <a:cubicBezTo>
                  <a:pt x="20" y="0"/>
                  <a:pt x="19" y="0"/>
                  <a:pt x="18" y="0"/>
                </a:cubicBezTo>
                <a:cubicBezTo>
                  <a:pt x="8" y="2"/>
                  <a:pt x="0" y="11"/>
                  <a:pt x="0" y="21"/>
                </a:cubicBezTo>
                <a:cubicBezTo>
                  <a:pt x="0" y="22"/>
                  <a:pt x="0" y="23"/>
                  <a:pt x="0" y="24"/>
                </a:cubicBezTo>
                <a:cubicBezTo>
                  <a:pt x="1" y="34"/>
                  <a:pt x="10" y="42"/>
                  <a:pt x="21" y="42"/>
                </a:cubicBezTo>
                <a:cubicBezTo>
                  <a:pt x="22" y="42"/>
                  <a:pt x="22" y="42"/>
                  <a:pt x="23" y="42"/>
                </a:cubicBezTo>
                <a:lnTo>
                  <a:pt x="23" y="41"/>
                </a:lnTo>
                <a:close/>
              </a:path>
            </a:pathLst>
          </a:custGeom>
          <a:solidFill>
            <a:srgbClr val="858491">
              <a:alpha val="100000"/>
            </a:srgbClr>
          </a:solidFill>
          <a:ln w="9525">
            <a:noFill/>
          </a:ln>
        </p:spPr>
        <p:txBody>
          <a:bodyPr/>
          <a:p>
            <a:endParaRPr lang="zh-CN" altLang="en-US"/>
          </a:p>
        </p:txBody>
      </p:sp>
      <p:sp>
        <p:nvSpPr>
          <p:cNvPr id="3099" name="MH_Other_26"/>
          <p:cNvSpPr/>
          <p:nvPr/>
        </p:nvSpPr>
        <p:spPr>
          <a:xfrm>
            <a:off x="2595880" y="2272030"/>
            <a:ext cx="169545" cy="17145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0" y="2147483646"/>
              </a:cxn>
              <a:cxn ang="0">
                <a:pos x="0" y="2147483646"/>
              </a:cxn>
              <a:cxn ang="0">
                <a:pos x="2147483646" y="2147483646"/>
              </a:cxn>
              <a:cxn ang="0">
                <a:pos x="2147483646" y="2147483646"/>
              </a:cxn>
              <a:cxn ang="0">
                <a:pos x="2147483646" y="2147483646"/>
              </a:cxn>
            </a:cxnLst>
            <a:pathLst>
              <a:path w="42" h="42">
                <a:moveTo>
                  <a:pt x="23" y="41"/>
                </a:moveTo>
                <a:cubicBezTo>
                  <a:pt x="23" y="40"/>
                  <a:pt x="23" y="40"/>
                  <a:pt x="23" y="40"/>
                </a:cubicBezTo>
                <a:cubicBezTo>
                  <a:pt x="23" y="40"/>
                  <a:pt x="22" y="40"/>
                  <a:pt x="21" y="40"/>
                </a:cubicBezTo>
                <a:cubicBezTo>
                  <a:pt x="12" y="40"/>
                  <a:pt x="3" y="33"/>
                  <a:pt x="2" y="23"/>
                </a:cubicBezTo>
                <a:cubicBezTo>
                  <a:pt x="2" y="22"/>
                  <a:pt x="2" y="22"/>
                  <a:pt x="2" y="21"/>
                </a:cubicBezTo>
                <a:cubicBezTo>
                  <a:pt x="2" y="11"/>
                  <a:pt x="9" y="3"/>
                  <a:pt x="19" y="2"/>
                </a:cubicBezTo>
                <a:cubicBezTo>
                  <a:pt x="20" y="2"/>
                  <a:pt x="21" y="2"/>
                  <a:pt x="21" y="2"/>
                </a:cubicBezTo>
                <a:cubicBezTo>
                  <a:pt x="31" y="2"/>
                  <a:pt x="39" y="9"/>
                  <a:pt x="40" y="19"/>
                </a:cubicBezTo>
                <a:cubicBezTo>
                  <a:pt x="40" y="19"/>
                  <a:pt x="40" y="20"/>
                  <a:pt x="40" y="21"/>
                </a:cubicBezTo>
                <a:cubicBezTo>
                  <a:pt x="40" y="30"/>
                  <a:pt x="33" y="39"/>
                  <a:pt x="23" y="40"/>
                </a:cubicBezTo>
                <a:cubicBezTo>
                  <a:pt x="23" y="41"/>
                  <a:pt x="23" y="41"/>
                  <a:pt x="23" y="41"/>
                </a:cubicBezTo>
                <a:cubicBezTo>
                  <a:pt x="24" y="42"/>
                  <a:pt x="24" y="42"/>
                  <a:pt x="24" y="42"/>
                </a:cubicBezTo>
                <a:cubicBezTo>
                  <a:pt x="34" y="41"/>
                  <a:pt x="42" y="31"/>
                  <a:pt x="42" y="21"/>
                </a:cubicBezTo>
                <a:cubicBezTo>
                  <a:pt x="42" y="20"/>
                  <a:pt x="42" y="19"/>
                  <a:pt x="42" y="18"/>
                </a:cubicBezTo>
                <a:cubicBezTo>
                  <a:pt x="41" y="8"/>
                  <a:pt x="32" y="0"/>
                  <a:pt x="21" y="0"/>
                </a:cubicBezTo>
                <a:cubicBezTo>
                  <a:pt x="20" y="0"/>
                  <a:pt x="20" y="0"/>
                  <a:pt x="19" y="0"/>
                </a:cubicBezTo>
                <a:cubicBezTo>
                  <a:pt x="8" y="1"/>
                  <a:pt x="0" y="10"/>
                  <a:pt x="0" y="21"/>
                </a:cubicBezTo>
                <a:cubicBezTo>
                  <a:pt x="0" y="22"/>
                  <a:pt x="0" y="22"/>
                  <a:pt x="0" y="23"/>
                </a:cubicBezTo>
                <a:cubicBezTo>
                  <a:pt x="2" y="34"/>
                  <a:pt x="11" y="42"/>
                  <a:pt x="21" y="42"/>
                </a:cubicBezTo>
                <a:cubicBezTo>
                  <a:pt x="22" y="42"/>
                  <a:pt x="23" y="42"/>
                  <a:pt x="24" y="42"/>
                </a:cubicBezTo>
                <a:lnTo>
                  <a:pt x="23" y="41"/>
                </a:lnTo>
                <a:close/>
              </a:path>
            </a:pathLst>
          </a:custGeom>
          <a:solidFill>
            <a:srgbClr val="8FE2FF">
              <a:alpha val="100000"/>
            </a:srgbClr>
          </a:solidFill>
          <a:ln w="9525">
            <a:noFill/>
          </a:ln>
        </p:spPr>
        <p:txBody>
          <a:bodyPr/>
          <a:p>
            <a:endParaRPr lang="zh-CN" altLang="en-US"/>
          </a:p>
        </p:txBody>
      </p:sp>
      <p:sp>
        <p:nvSpPr>
          <p:cNvPr id="3100" name="MH_Other_27"/>
          <p:cNvSpPr/>
          <p:nvPr/>
        </p:nvSpPr>
        <p:spPr>
          <a:xfrm>
            <a:off x="6291580" y="5466080"/>
            <a:ext cx="169545" cy="16954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0" y="2147483646"/>
              </a:cxn>
              <a:cxn ang="0">
                <a:pos x="0" y="2147483646"/>
              </a:cxn>
              <a:cxn ang="0">
                <a:pos x="2147483646" y="2147483646"/>
              </a:cxn>
              <a:cxn ang="0">
                <a:pos x="2147483646" y="2147483646"/>
              </a:cxn>
              <a:cxn ang="0">
                <a:pos x="2147483646" y="2147483646"/>
              </a:cxn>
            </a:cxnLst>
            <a:pathLst>
              <a:path w="42" h="42">
                <a:moveTo>
                  <a:pt x="23" y="41"/>
                </a:moveTo>
                <a:cubicBezTo>
                  <a:pt x="23" y="40"/>
                  <a:pt x="23" y="40"/>
                  <a:pt x="23" y="40"/>
                </a:cubicBezTo>
                <a:cubicBezTo>
                  <a:pt x="23" y="40"/>
                  <a:pt x="22" y="40"/>
                  <a:pt x="21" y="40"/>
                </a:cubicBezTo>
                <a:cubicBezTo>
                  <a:pt x="12" y="40"/>
                  <a:pt x="3" y="33"/>
                  <a:pt x="2" y="23"/>
                </a:cubicBezTo>
                <a:cubicBezTo>
                  <a:pt x="2" y="22"/>
                  <a:pt x="2" y="22"/>
                  <a:pt x="2" y="21"/>
                </a:cubicBezTo>
                <a:cubicBezTo>
                  <a:pt x="2" y="11"/>
                  <a:pt x="9" y="3"/>
                  <a:pt x="19" y="2"/>
                </a:cubicBezTo>
                <a:cubicBezTo>
                  <a:pt x="20" y="2"/>
                  <a:pt x="21" y="2"/>
                  <a:pt x="21" y="2"/>
                </a:cubicBezTo>
                <a:cubicBezTo>
                  <a:pt x="31" y="2"/>
                  <a:pt x="39" y="9"/>
                  <a:pt x="40" y="19"/>
                </a:cubicBezTo>
                <a:cubicBezTo>
                  <a:pt x="40" y="20"/>
                  <a:pt x="40" y="20"/>
                  <a:pt x="40" y="21"/>
                </a:cubicBezTo>
                <a:cubicBezTo>
                  <a:pt x="40" y="31"/>
                  <a:pt x="33" y="39"/>
                  <a:pt x="23" y="40"/>
                </a:cubicBezTo>
                <a:cubicBezTo>
                  <a:pt x="23" y="41"/>
                  <a:pt x="23" y="41"/>
                  <a:pt x="23" y="41"/>
                </a:cubicBezTo>
                <a:cubicBezTo>
                  <a:pt x="24" y="42"/>
                  <a:pt x="24" y="42"/>
                  <a:pt x="24" y="42"/>
                </a:cubicBezTo>
                <a:cubicBezTo>
                  <a:pt x="34" y="41"/>
                  <a:pt x="42" y="32"/>
                  <a:pt x="42" y="21"/>
                </a:cubicBezTo>
                <a:cubicBezTo>
                  <a:pt x="42" y="20"/>
                  <a:pt x="42" y="19"/>
                  <a:pt x="42" y="19"/>
                </a:cubicBezTo>
                <a:cubicBezTo>
                  <a:pt x="41" y="8"/>
                  <a:pt x="32" y="0"/>
                  <a:pt x="21" y="0"/>
                </a:cubicBezTo>
                <a:cubicBezTo>
                  <a:pt x="20" y="0"/>
                  <a:pt x="20" y="0"/>
                  <a:pt x="19" y="0"/>
                </a:cubicBezTo>
                <a:cubicBezTo>
                  <a:pt x="8" y="1"/>
                  <a:pt x="0" y="10"/>
                  <a:pt x="0" y="21"/>
                </a:cubicBezTo>
                <a:cubicBezTo>
                  <a:pt x="0" y="22"/>
                  <a:pt x="0" y="23"/>
                  <a:pt x="0" y="23"/>
                </a:cubicBezTo>
                <a:cubicBezTo>
                  <a:pt x="2" y="34"/>
                  <a:pt x="11" y="42"/>
                  <a:pt x="21" y="42"/>
                </a:cubicBezTo>
                <a:cubicBezTo>
                  <a:pt x="22" y="42"/>
                  <a:pt x="23" y="42"/>
                  <a:pt x="24" y="42"/>
                </a:cubicBezTo>
                <a:lnTo>
                  <a:pt x="23" y="41"/>
                </a:lnTo>
                <a:close/>
              </a:path>
            </a:pathLst>
          </a:custGeom>
          <a:solidFill>
            <a:srgbClr val="CCDF85">
              <a:alpha val="100000"/>
            </a:srgbClr>
          </a:solidFill>
          <a:ln w="9525">
            <a:noFill/>
          </a:ln>
        </p:spPr>
        <p:txBody>
          <a:bodyPr/>
          <a:p>
            <a:endParaRPr lang="zh-CN" altLang="en-US"/>
          </a:p>
        </p:txBody>
      </p:sp>
      <p:sp>
        <p:nvSpPr>
          <p:cNvPr id="3101" name="MH_Other_28"/>
          <p:cNvSpPr/>
          <p:nvPr/>
        </p:nvSpPr>
        <p:spPr>
          <a:xfrm>
            <a:off x="1881505" y="4225925"/>
            <a:ext cx="490220" cy="48450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0" y="2147483646"/>
              </a:cxn>
              <a:cxn ang="0">
                <a:pos x="2147483646" y="2147483646"/>
              </a:cxn>
              <a:cxn ang="0">
                <a:pos x="2147483646" y="2147483646"/>
              </a:cxn>
              <a:cxn ang="0">
                <a:pos x="2147483646" y="2147483646"/>
              </a:cxn>
              <a:cxn ang="0">
                <a:pos x="2147483646" y="2147483646"/>
              </a:cxn>
            </a:cxnLst>
            <a:pathLst>
              <a:path w="120" h="119">
                <a:moveTo>
                  <a:pt x="67" y="118"/>
                </a:moveTo>
                <a:cubicBezTo>
                  <a:pt x="67" y="117"/>
                  <a:pt x="67" y="117"/>
                  <a:pt x="67" y="117"/>
                </a:cubicBezTo>
                <a:cubicBezTo>
                  <a:pt x="64" y="117"/>
                  <a:pt x="62" y="117"/>
                  <a:pt x="60" y="117"/>
                </a:cubicBezTo>
                <a:cubicBezTo>
                  <a:pt x="31" y="117"/>
                  <a:pt x="6" y="95"/>
                  <a:pt x="3" y="66"/>
                </a:cubicBezTo>
                <a:cubicBezTo>
                  <a:pt x="3" y="64"/>
                  <a:pt x="2" y="61"/>
                  <a:pt x="2" y="59"/>
                </a:cubicBezTo>
                <a:cubicBezTo>
                  <a:pt x="2" y="30"/>
                  <a:pt x="24" y="5"/>
                  <a:pt x="54" y="2"/>
                </a:cubicBezTo>
                <a:cubicBezTo>
                  <a:pt x="56" y="2"/>
                  <a:pt x="58" y="2"/>
                  <a:pt x="60" y="2"/>
                </a:cubicBezTo>
                <a:cubicBezTo>
                  <a:pt x="89" y="2"/>
                  <a:pt x="114" y="23"/>
                  <a:pt x="117" y="53"/>
                </a:cubicBezTo>
                <a:cubicBezTo>
                  <a:pt x="118" y="55"/>
                  <a:pt x="118" y="57"/>
                  <a:pt x="118" y="59"/>
                </a:cubicBezTo>
                <a:cubicBezTo>
                  <a:pt x="118" y="88"/>
                  <a:pt x="96" y="113"/>
                  <a:pt x="67" y="117"/>
                </a:cubicBezTo>
                <a:cubicBezTo>
                  <a:pt x="67" y="118"/>
                  <a:pt x="67" y="118"/>
                  <a:pt x="67" y="118"/>
                </a:cubicBezTo>
                <a:cubicBezTo>
                  <a:pt x="67" y="119"/>
                  <a:pt x="67" y="119"/>
                  <a:pt x="67" y="119"/>
                </a:cubicBezTo>
                <a:cubicBezTo>
                  <a:pt x="97" y="115"/>
                  <a:pt x="120" y="89"/>
                  <a:pt x="120" y="59"/>
                </a:cubicBezTo>
                <a:cubicBezTo>
                  <a:pt x="120" y="57"/>
                  <a:pt x="120" y="55"/>
                  <a:pt x="119" y="53"/>
                </a:cubicBezTo>
                <a:cubicBezTo>
                  <a:pt x="116" y="22"/>
                  <a:pt x="90" y="0"/>
                  <a:pt x="60" y="0"/>
                </a:cubicBezTo>
                <a:cubicBezTo>
                  <a:pt x="58" y="0"/>
                  <a:pt x="56" y="0"/>
                  <a:pt x="53" y="0"/>
                </a:cubicBezTo>
                <a:cubicBezTo>
                  <a:pt x="23" y="4"/>
                  <a:pt x="0" y="29"/>
                  <a:pt x="0" y="59"/>
                </a:cubicBezTo>
                <a:cubicBezTo>
                  <a:pt x="0" y="61"/>
                  <a:pt x="1" y="64"/>
                  <a:pt x="1" y="66"/>
                </a:cubicBezTo>
                <a:cubicBezTo>
                  <a:pt x="4" y="97"/>
                  <a:pt x="30" y="119"/>
                  <a:pt x="60" y="119"/>
                </a:cubicBezTo>
                <a:cubicBezTo>
                  <a:pt x="62" y="119"/>
                  <a:pt x="65" y="119"/>
                  <a:pt x="67" y="119"/>
                </a:cubicBezTo>
                <a:lnTo>
                  <a:pt x="67" y="118"/>
                </a:lnTo>
                <a:close/>
              </a:path>
            </a:pathLst>
          </a:custGeom>
          <a:solidFill>
            <a:srgbClr val="8FE2FF">
              <a:alpha val="100000"/>
            </a:srgbClr>
          </a:solidFill>
          <a:ln w="9525">
            <a:noFill/>
          </a:ln>
        </p:spPr>
        <p:txBody>
          <a:bodyPr/>
          <a:p>
            <a:endParaRPr lang="zh-CN" altLang="en-US"/>
          </a:p>
        </p:txBody>
      </p:sp>
      <p:sp>
        <p:nvSpPr>
          <p:cNvPr id="3102" name="MH_Other_29"/>
          <p:cNvSpPr/>
          <p:nvPr/>
        </p:nvSpPr>
        <p:spPr>
          <a:xfrm>
            <a:off x="5499100" y="5394325"/>
            <a:ext cx="225425" cy="22542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0" y="2147483646"/>
              </a:cxn>
              <a:cxn ang="0">
                <a:pos x="0" y="2147483646"/>
              </a:cxn>
              <a:cxn ang="0">
                <a:pos x="2147483646" y="2147483646"/>
              </a:cxn>
              <a:cxn ang="0">
                <a:pos x="2147483646" y="2147483646"/>
              </a:cxn>
              <a:cxn ang="0">
                <a:pos x="2147483646" y="2147483646"/>
              </a:cxn>
            </a:cxnLst>
            <a:pathLst>
              <a:path w="55" h="55">
                <a:moveTo>
                  <a:pt x="30" y="54"/>
                </a:moveTo>
                <a:cubicBezTo>
                  <a:pt x="30" y="53"/>
                  <a:pt x="30" y="53"/>
                  <a:pt x="30" y="53"/>
                </a:cubicBezTo>
                <a:cubicBezTo>
                  <a:pt x="29" y="53"/>
                  <a:pt x="28" y="53"/>
                  <a:pt x="27" y="53"/>
                </a:cubicBezTo>
                <a:cubicBezTo>
                  <a:pt x="15" y="53"/>
                  <a:pt x="3" y="43"/>
                  <a:pt x="2" y="30"/>
                </a:cubicBezTo>
                <a:cubicBezTo>
                  <a:pt x="2" y="29"/>
                  <a:pt x="2" y="28"/>
                  <a:pt x="2" y="27"/>
                </a:cubicBezTo>
                <a:cubicBezTo>
                  <a:pt x="2" y="14"/>
                  <a:pt x="11" y="3"/>
                  <a:pt x="25" y="2"/>
                </a:cubicBezTo>
                <a:cubicBezTo>
                  <a:pt x="26" y="2"/>
                  <a:pt x="27" y="2"/>
                  <a:pt x="27" y="2"/>
                </a:cubicBezTo>
                <a:cubicBezTo>
                  <a:pt x="40" y="2"/>
                  <a:pt x="51" y="11"/>
                  <a:pt x="53" y="24"/>
                </a:cubicBezTo>
                <a:cubicBezTo>
                  <a:pt x="53" y="25"/>
                  <a:pt x="53" y="26"/>
                  <a:pt x="53" y="27"/>
                </a:cubicBezTo>
                <a:cubicBezTo>
                  <a:pt x="53" y="40"/>
                  <a:pt x="43" y="51"/>
                  <a:pt x="30" y="53"/>
                </a:cubicBezTo>
                <a:cubicBezTo>
                  <a:pt x="30" y="54"/>
                  <a:pt x="30" y="54"/>
                  <a:pt x="30" y="54"/>
                </a:cubicBezTo>
                <a:cubicBezTo>
                  <a:pt x="31" y="55"/>
                  <a:pt x="31" y="55"/>
                  <a:pt x="31" y="55"/>
                </a:cubicBezTo>
                <a:cubicBezTo>
                  <a:pt x="45" y="53"/>
                  <a:pt x="55" y="41"/>
                  <a:pt x="55" y="27"/>
                </a:cubicBezTo>
                <a:cubicBezTo>
                  <a:pt x="55" y="26"/>
                  <a:pt x="55" y="25"/>
                  <a:pt x="55" y="24"/>
                </a:cubicBezTo>
                <a:cubicBezTo>
                  <a:pt x="53" y="10"/>
                  <a:pt x="41" y="0"/>
                  <a:pt x="27" y="0"/>
                </a:cubicBezTo>
                <a:cubicBezTo>
                  <a:pt x="26" y="0"/>
                  <a:pt x="25" y="0"/>
                  <a:pt x="24" y="0"/>
                </a:cubicBezTo>
                <a:cubicBezTo>
                  <a:pt x="10" y="1"/>
                  <a:pt x="0" y="13"/>
                  <a:pt x="0" y="27"/>
                </a:cubicBezTo>
                <a:cubicBezTo>
                  <a:pt x="0" y="28"/>
                  <a:pt x="0" y="29"/>
                  <a:pt x="0" y="30"/>
                </a:cubicBezTo>
                <a:cubicBezTo>
                  <a:pt x="2" y="44"/>
                  <a:pt x="14" y="55"/>
                  <a:pt x="27" y="55"/>
                </a:cubicBezTo>
                <a:cubicBezTo>
                  <a:pt x="28" y="55"/>
                  <a:pt x="30" y="55"/>
                  <a:pt x="31" y="55"/>
                </a:cubicBezTo>
                <a:lnTo>
                  <a:pt x="30" y="54"/>
                </a:lnTo>
                <a:close/>
              </a:path>
            </a:pathLst>
          </a:custGeom>
          <a:solidFill>
            <a:srgbClr val="8BD1D9">
              <a:alpha val="100000"/>
            </a:srgbClr>
          </a:solidFill>
          <a:ln w="9525">
            <a:noFill/>
          </a:ln>
        </p:spPr>
        <p:txBody>
          <a:bodyPr/>
          <a:p>
            <a:endParaRPr lang="zh-CN" altLang="en-US"/>
          </a:p>
        </p:txBody>
      </p:sp>
      <p:sp>
        <p:nvSpPr>
          <p:cNvPr id="3103" name="MH_Other_30"/>
          <p:cNvSpPr/>
          <p:nvPr/>
        </p:nvSpPr>
        <p:spPr>
          <a:xfrm>
            <a:off x="2367280" y="1567180"/>
            <a:ext cx="228600" cy="22352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0" y="2147483646"/>
              </a:cxn>
              <a:cxn ang="0">
                <a:pos x="0" y="2147483646"/>
              </a:cxn>
              <a:cxn ang="0">
                <a:pos x="2147483646" y="2147483646"/>
              </a:cxn>
              <a:cxn ang="0">
                <a:pos x="2147483646" y="2147483646"/>
              </a:cxn>
              <a:cxn ang="0">
                <a:pos x="2147483646" y="2147483646"/>
              </a:cxn>
            </a:cxnLst>
            <a:pathLst>
              <a:path w="56" h="55">
                <a:moveTo>
                  <a:pt x="31" y="54"/>
                </a:moveTo>
                <a:cubicBezTo>
                  <a:pt x="31" y="53"/>
                  <a:pt x="31" y="53"/>
                  <a:pt x="31" y="53"/>
                </a:cubicBezTo>
                <a:cubicBezTo>
                  <a:pt x="30" y="53"/>
                  <a:pt x="29" y="53"/>
                  <a:pt x="28" y="53"/>
                </a:cubicBezTo>
                <a:cubicBezTo>
                  <a:pt x="15" y="53"/>
                  <a:pt x="4" y="43"/>
                  <a:pt x="2" y="30"/>
                </a:cubicBezTo>
                <a:cubicBezTo>
                  <a:pt x="2" y="29"/>
                  <a:pt x="2" y="28"/>
                  <a:pt x="2" y="27"/>
                </a:cubicBezTo>
                <a:cubicBezTo>
                  <a:pt x="2" y="14"/>
                  <a:pt x="12" y="3"/>
                  <a:pt x="25" y="2"/>
                </a:cubicBezTo>
                <a:cubicBezTo>
                  <a:pt x="26" y="2"/>
                  <a:pt x="27" y="2"/>
                  <a:pt x="28" y="2"/>
                </a:cubicBezTo>
                <a:cubicBezTo>
                  <a:pt x="41" y="2"/>
                  <a:pt x="52" y="11"/>
                  <a:pt x="53" y="24"/>
                </a:cubicBezTo>
                <a:cubicBezTo>
                  <a:pt x="54" y="25"/>
                  <a:pt x="54" y="26"/>
                  <a:pt x="54" y="27"/>
                </a:cubicBezTo>
                <a:cubicBezTo>
                  <a:pt x="54" y="40"/>
                  <a:pt x="44" y="51"/>
                  <a:pt x="31" y="53"/>
                </a:cubicBezTo>
                <a:cubicBezTo>
                  <a:pt x="31" y="54"/>
                  <a:pt x="31" y="54"/>
                  <a:pt x="31" y="54"/>
                </a:cubicBezTo>
                <a:cubicBezTo>
                  <a:pt x="31" y="55"/>
                  <a:pt x="31" y="55"/>
                  <a:pt x="31" y="55"/>
                </a:cubicBezTo>
                <a:cubicBezTo>
                  <a:pt x="45" y="53"/>
                  <a:pt x="56" y="41"/>
                  <a:pt x="56" y="27"/>
                </a:cubicBezTo>
                <a:cubicBezTo>
                  <a:pt x="56" y="26"/>
                  <a:pt x="56" y="25"/>
                  <a:pt x="55" y="24"/>
                </a:cubicBezTo>
                <a:cubicBezTo>
                  <a:pt x="54" y="10"/>
                  <a:pt x="42" y="0"/>
                  <a:pt x="28" y="0"/>
                </a:cubicBezTo>
                <a:cubicBezTo>
                  <a:pt x="27" y="0"/>
                  <a:pt x="26" y="0"/>
                  <a:pt x="25" y="0"/>
                </a:cubicBezTo>
                <a:cubicBezTo>
                  <a:pt x="11" y="1"/>
                  <a:pt x="0" y="13"/>
                  <a:pt x="0" y="27"/>
                </a:cubicBezTo>
                <a:cubicBezTo>
                  <a:pt x="0" y="28"/>
                  <a:pt x="0" y="29"/>
                  <a:pt x="0" y="31"/>
                </a:cubicBezTo>
                <a:cubicBezTo>
                  <a:pt x="2" y="45"/>
                  <a:pt x="14" y="55"/>
                  <a:pt x="28" y="55"/>
                </a:cubicBezTo>
                <a:cubicBezTo>
                  <a:pt x="29" y="55"/>
                  <a:pt x="30" y="55"/>
                  <a:pt x="31" y="55"/>
                </a:cubicBezTo>
                <a:lnTo>
                  <a:pt x="31" y="54"/>
                </a:lnTo>
                <a:close/>
              </a:path>
            </a:pathLst>
          </a:custGeom>
          <a:solidFill>
            <a:srgbClr val="F9A2AB">
              <a:alpha val="100000"/>
            </a:srgbClr>
          </a:solidFill>
          <a:ln w="9525">
            <a:noFill/>
          </a:ln>
        </p:spPr>
        <p:txBody>
          <a:bodyPr/>
          <a:p>
            <a:endParaRPr lang="zh-CN" altLang="en-US"/>
          </a:p>
        </p:txBody>
      </p:sp>
      <p:sp>
        <p:nvSpPr>
          <p:cNvPr id="3104" name="MH_Other_31"/>
          <p:cNvSpPr/>
          <p:nvPr/>
        </p:nvSpPr>
        <p:spPr>
          <a:xfrm>
            <a:off x="2962275" y="5368925"/>
            <a:ext cx="370205" cy="37020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0" y="2147483646"/>
              </a:cxn>
              <a:cxn ang="0">
                <a:pos x="2147483646" y="2147483646"/>
              </a:cxn>
              <a:cxn ang="0">
                <a:pos x="2147483646" y="2147483646"/>
              </a:cxn>
              <a:cxn ang="0">
                <a:pos x="2147483646" y="2147483646"/>
              </a:cxn>
              <a:cxn ang="0">
                <a:pos x="2147483646" y="2147483646"/>
              </a:cxn>
            </a:cxnLst>
            <a:pathLst>
              <a:path w="91" h="91">
                <a:moveTo>
                  <a:pt x="51" y="89"/>
                </a:moveTo>
                <a:cubicBezTo>
                  <a:pt x="51" y="88"/>
                  <a:pt x="51" y="88"/>
                  <a:pt x="51" y="88"/>
                </a:cubicBezTo>
                <a:cubicBezTo>
                  <a:pt x="49" y="88"/>
                  <a:pt x="47" y="89"/>
                  <a:pt x="46" y="89"/>
                </a:cubicBezTo>
                <a:cubicBezTo>
                  <a:pt x="24" y="89"/>
                  <a:pt x="5" y="72"/>
                  <a:pt x="3" y="50"/>
                </a:cubicBezTo>
                <a:cubicBezTo>
                  <a:pt x="2" y="48"/>
                  <a:pt x="2" y="47"/>
                  <a:pt x="2" y="45"/>
                </a:cubicBezTo>
                <a:cubicBezTo>
                  <a:pt x="2" y="23"/>
                  <a:pt x="19" y="4"/>
                  <a:pt x="41" y="2"/>
                </a:cubicBezTo>
                <a:cubicBezTo>
                  <a:pt x="42" y="2"/>
                  <a:pt x="44" y="2"/>
                  <a:pt x="46" y="2"/>
                </a:cubicBezTo>
                <a:cubicBezTo>
                  <a:pt x="68" y="2"/>
                  <a:pt x="86" y="18"/>
                  <a:pt x="89" y="40"/>
                </a:cubicBezTo>
                <a:cubicBezTo>
                  <a:pt x="89" y="42"/>
                  <a:pt x="89" y="43"/>
                  <a:pt x="89" y="45"/>
                </a:cubicBezTo>
                <a:cubicBezTo>
                  <a:pt x="89" y="67"/>
                  <a:pt x="73" y="86"/>
                  <a:pt x="51" y="88"/>
                </a:cubicBezTo>
                <a:cubicBezTo>
                  <a:pt x="51" y="89"/>
                  <a:pt x="51" y="89"/>
                  <a:pt x="51" y="89"/>
                </a:cubicBezTo>
                <a:cubicBezTo>
                  <a:pt x="51" y="90"/>
                  <a:pt x="51" y="90"/>
                  <a:pt x="51" y="90"/>
                </a:cubicBezTo>
                <a:cubicBezTo>
                  <a:pt x="74" y="88"/>
                  <a:pt x="91" y="68"/>
                  <a:pt x="91" y="45"/>
                </a:cubicBezTo>
                <a:cubicBezTo>
                  <a:pt x="91" y="43"/>
                  <a:pt x="91" y="42"/>
                  <a:pt x="91" y="40"/>
                </a:cubicBezTo>
                <a:cubicBezTo>
                  <a:pt x="88" y="17"/>
                  <a:pt x="69" y="0"/>
                  <a:pt x="46" y="0"/>
                </a:cubicBezTo>
                <a:cubicBezTo>
                  <a:pt x="44" y="0"/>
                  <a:pt x="42" y="0"/>
                  <a:pt x="41" y="0"/>
                </a:cubicBezTo>
                <a:cubicBezTo>
                  <a:pt x="17" y="3"/>
                  <a:pt x="0" y="22"/>
                  <a:pt x="0" y="45"/>
                </a:cubicBezTo>
                <a:cubicBezTo>
                  <a:pt x="0" y="47"/>
                  <a:pt x="0" y="48"/>
                  <a:pt x="1" y="50"/>
                </a:cubicBezTo>
                <a:cubicBezTo>
                  <a:pt x="3" y="73"/>
                  <a:pt x="23" y="91"/>
                  <a:pt x="46" y="91"/>
                </a:cubicBezTo>
                <a:cubicBezTo>
                  <a:pt x="47" y="91"/>
                  <a:pt x="49" y="90"/>
                  <a:pt x="51" y="90"/>
                </a:cubicBezTo>
                <a:lnTo>
                  <a:pt x="51" y="89"/>
                </a:lnTo>
                <a:close/>
              </a:path>
            </a:pathLst>
          </a:custGeom>
          <a:solidFill>
            <a:srgbClr val="F05AA8">
              <a:alpha val="100000"/>
            </a:srgbClr>
          </a:solidFill>
          <a:ln w="9525">
            <a:noFill/>
          </a:ln>
        </p:spPr>
        <p:txBody>
          <a:bodyPr/>
          <a:p>
            <a:endParaRPr lang="zh-CN" altLang="en-US"/>
          </a:p>
        </p:txBody>
      </p:sp>
      <p:sp>
        <p:nvSpPr>
          <p:cNvPr id="3105" name="MH_Other_32"/>
          <p:cNvSpPr/>
          <p:nvPr/>
        </p:nvSpPr>
        <p:spPr>
          <a:xfrm>
            <a:off x="1857375" y="4171950"/>
            <a:ext cx="374650" cy="37655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0" y="2147483646"/>
              </a:cxn>
              <a:cxn ang="0">
                <a:pos x="0" y="2147483646"/>
              </a:cxn>
              <a:cxn ang="0">
                <a:pos x="2147483646" y="2147483646"/>
              </a:cxn>
              <a:cxn ang="0">
                <a:pos x="2147483646" y="2147483646"/>
              </a:cxn>
              <a:cxn ang="0">
                <a:pos x="2147483646" y="2147483646"/>
              </a:cxn>
            </a:cxnLst>
            <a:pathLst>
              <a:path w="92" h="92">
                <a:moveTo>
                  <a:pt x="51" y="91"/>
                </a:moveTo>
                <a:cubicBezTo>
                  <a:pt x="51" y="90"/>
                  <a:pt x="51" y="90"/>
                  <a:pt x="51" y="90"/>
                </a:cubicBezTo>
                <a:cubicBezTo>
                  <a:pt x="50" y="90"/>
                  <a:pt x="48" y="90"/>
                  <a:pt x="46" y="90"/>
                </a:cubicBezTo>
                <a:cubicBezTo>
                  <a:pt x="24" y="90"/>
                  <a:pt x="5" y="73"/>
                  <a:pt x="2" y="51"/>
                </a:cubicBezTo>
                <a:cubicBezTo>
                  <a:pt x="2" y="49"/>
                  <a:pt x="2" y="47"/>
                  <a:pt x="2" y="46"/>
                </a:cubicBezTo>
                <a:cubicBezTo>
                  <a:pt x="2" y="24"/>
                  <a:pt x="19" y="4"/>
                  <a:pt x="41" y="2"/>
                </a:cubicBezTo>
                <a:cubicBezTo>
                  <a:pt x="43" y="2"/>
                  <a:pt x="45" y="2"/>
                  <a:pt x="46" y="2"/>
                </a:cubicBezTo>
                <a:cubicBezTo>
                  <a:pt x="68" y="2"/>
                  <a:pt x="88" y="18"/>
                  <a:pt x="90" y="41"/>
                </a:cubicBezTo>
                <a:cubicBezTo>
                  <a:pt x="90" y="42"/>
                  <a:pt x="90" y="44"/>
                  <a:pt x="90" y="46"/>
                </a:cubicBezTo>
                <a:cubicBezTo>
                  <a:pt x="90" y="68"/>
                  <a:pt x="74" y="87"/>
                  <a:pt x="51" y="90"/>
                </a:cubicBezTo>
                <a:cubicBezTo>
                  <a:pt x="51" y="91"/>
                  <a:pt x="51" y="91"/>
                  <a:pt x="51" y="91"/>
                </a:cubicBezTo>
                <a:cubicBezTo>
                  <a:pt x="52" y="92"/>
                  <a:pt x="52" y="92"/>
                  <a:pt x="52" y="92"/>
                </a:cubicBezTo>
                <a:cubicBezTo>
                  <a:pt x="75" y="89"/>
                  <a:pt x="92" y="69"/>
                  <a:pt x="92" y="46"/>
                </a:cubicBezTo>
                <a:cubicBezTo>
                  <a:pt x="92" y="44"/>
                  <a:pt x="92" y="42"/>
                  <a:pt x="92" y="40"/>
                </a:cubicBezTo>
                <a:cubicBezTo>
                  <a:pt x="89" y="17"/>
                  <a:pt x="70" y="0"/>
                  <a:pt x="46" y="0"/>
                </a:cubicBezTo>
                <a:cubicBezTo>
                  <a:pt x="45" y="0"/>
                  <a:pt x="43" y="0"/>
                  <a:pt x="41" y="0"/>
                </a:cubicBezTo>
                <a:cubicBezTo>
                  <a:pt x="17" y="3"/>
                  <a:pt x="0" y="22"/>
                  <a:pt x="0" y="46"/>
                </a:cubicBezTo>
                <a:cubicBezTo>
                  <a:pt x="0" y="47"/>
                  <a:pt x="0" y="49"/>
                  <a:pt x="0" y="51"/>
                </a:cubicBezTo>
                <a:cubicBezTo>
                  <a:pt x="3" y="75"/>
                  <a:pt x="23" y="92"/>
                  <a:pt x="46" y="92"/>
                </a:cubicBezTo>
                <a:cubicBezTo>
                  <a:pt x="48" y="92"/>
                  <a:pt x="50" y="92"/>
                  <a:pt x="52" y="92"/>
                </a:cubicBezTo>
                <a:lnTo>
                  <a:pt x="51" y="91"/>
                </a:lnTo>
                <a:close/>
              </a:path>
            </a:pathLst>
          </a:custGeom>
          <a:solidFill>
            <a:srgbClr val="F9A2AB">
              <a:alpha val="100000"/>
            </a:srgbClr>
          </a:solidFill>
          <a:ln w="9525">
            <a:noFill/>
          </a:ln>
        </p:spPr>
        <p:txBody>
          <a:bodyPr/>
          <a:p>
            <a:endParaRPr lang="zh-CN" altLang="en-US"/>
          </a:p>
        </p:txBody>
      </p:sp>
      <p:sp>
        <p:nvSpPr>
          <p:cNvPr id="3106" name="MH_Other_33"/>
          <p:cNvSpPr/>
          <p:nvPr/>
        </p:nvSpPr>
        <p:spPr>
          <a:xfrm>
            <a:off x="2119630" y="3778250"/>
            <a:ext cx="203200" cy="20510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0" y="2147483646"/>
              </a:cxn>
              <a:cxn ang="0">
                <a:pos x="0" y="2147483646"/>
              </a:cxn>
              <a:cxn ang="0">
                <a:pos x="2147483646" y="2147483646"/>
              </a:cxn>
              <a:cxn ang="0">
                <a:pos x="2147483646" y="2147483646"/>
              </a:cxn>
              <a:cxn ang="0">
                <a:pos x="2147483646" y="2147483646"/>
              </a:cxn>
            </a:cxnLst>
            <a:pathLst>
              <a:path w="50" h="50">
                <a:moveTo>
                  <a:pt x="27" y="49"/>
                </a:moveTo>
                <a:cubicBezTo>
                  <a:pt x="27" y="48"/>
                  <a:pt x="27" y="48"/>
                  <a:pt x="27" y="48"/>
                </a:cubicBezTo>
                <a:cubicBezTo>
                  <a:pt x="26" y="48"/>
                  <a:pt x="25" y="48"/>
                  <a:pt x="25" y="48"/>
                </a:cubicBezTo>
                <a:cubicBezTo>
                  <a:pt x="13" y="48"/>
                  <a:pt x="3" y="40"/>
                  <a:pt x="2" y="28"/>
                </a:cubicBezTo>
                <a:cubicBezTo>
                  <a:pt x="2" y="27"/>
                  <a:pt x="2" y="26"/>
                  <a:pt x="2" y="25"/>
                </a:cubicBezTo>
                <a:cubicBezTo>
                  <a:pt x="2" y="14"/>
                  <a:pt x="10" y="4"/>
                  <a:pt x="22" y="3"/>
                </a:cubicBezTo>
                <a:cubicBezTo>
                  <a:pt x="23" y="3"/>
                  <a:pt x="24" y="2"/>
                  <a:pt x="25" y="2"/>
                </a:cubicBezTo>
                <a:cubicBezTo>
                  <a:pt x="36" y="2"/>
                  <a:pt x="46" y="11"/>
                  <a:pt x="47" y="23"/>
                </a:cubicBezTo>
                <a:cubicBezTo>
                  <a:pt x="48" y="24"/>
                  <a:pt x="48" y="25"/>
                  <a:pt x="48" y="25"/>
                </a:cubicBezTo>
                <a:cubicBezTo>
                  <a:pt x="48" y="37"/>
                  <a:pt x="39" y="47"/>
                  <a:pt x="27" y="48"/>
                </a:cubicBezTo>
                <a:cubicBezTo>
                  <a:pt x="27" y="49"/>
                  <a:pt x="27" y="49"/>
                  <a:pt x="27" y="49"/>
                </a:cubicBezTo>
                <a:cubicBezTo>
                  <a:pt x="27" y="50"/>
                  <a:pt x="27" y="50"/>
                  <a:pt x="27" y="50"/>
                </a:cubicBezTo>
                <a:cubicBezTo>
                  <a:pt x="40" y="49"/>
                  <a:pt x="50" y="38"/>
                  <a:pt x="50" y="25"/>
                </a:cubicBezTo>
                <a:cubicBezTo>
                  <a:pt x="50" y="25"/>
                  <a:pt x="50" y="24"/>
                  <a:pt x="49" y="23"/>
                </a:cubicBezTo>
                <a:cubicBezTo>
                  <a:pt x="48" y="10"/>
                  <a:pt x="37" y="0"/>
                  <a:pt x="25" y="0"/>
                </a:cubicBezTo>
                <a:cubicBezTo>
                  <a:pt x="24" y="0"/>
                  <a:pt x="23" y="1"/>
                  <a:pt x="22" y="1"/>
                </a:cubicBezTo>
                <a:cubicBezTo>
                  <a:pt x="9" y="2"/>
                  <a:pt x="0" y="13"/>
                  <a:pt x="0" y="25"/>
                </a:cubicBezTo>
                <a:cubicBezTo>
                  <a:pt x="0" y="26"/>
                  <a:pt x="0" y="27"/>
                  <a:pt x="0" y="28"/>
                </a:cubicBezTo>
                <a:cubicBezTo>
                  <a:pt x="1" y="41"/>
                  <a:pt x="12" y="50"/>
                  <a:pt x="25" y="50"/>
                </a:cubicBezTo>
                <a:cubicBezTo>
                  <a:pt x="26" y="50"/>
                  <a:pt x="27" y="50"/>
                  <a:pt x="27" y="50"/>
                </a:cubicBezTo>
                <a:lnTo>
                  <a:pt x="27" y="49"/>
                </a:lnTo>
                <a:close/>
              </a:path>
            </a:pathLst>
          </a:custGeom>
          <a:solidFill>
            <a:srgbClr val="CCDF85">
              <a:alpha val="100000"/>
            </a:srgbClr>
          </a:solidFill>
          <a:ln w="9525">
            <a:noFill/>
          </a:ln>
        </p:spPr>
        <p:txBody>
          <a:bodyPr/>
          <a:p>
            <a:endParaRPr lang="zh-CN" altLang="en-US"/>
          </a:p>
        </p:txBody>
      </p:sp>
      <p:sp>
        <p:nvSpPr>
          <p:cNvPr id="3107" name="MH_Other_34"/>
          <p:cNvSpPr/>
          <p:nvPr/>
        </p:nvSpPr>
        <p:spPr>
          <a:xfrm>
            <a:off x="4168775" y="1525905"/>
            <a:ext cx="266700" cy="26797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0" y="2147483646"/>
              </a:cxn>
              <a:cxn ang="0">
                <a:pos x="0" y="2147483646"/>
              </a:cxn>
              <a:cxn ang="0">
                <a:pos x="2147483646" y="2147483646"/>
              </a:cxn>
              <a:cxn ang="0">
                <a:pos x="2147483646" y="2147483646"/>
              </a:cxn>
              <a:cxn ang="0">
                <a:pos x="2147483646" y="2147483646"/>
              </a:cxn>
            </a:cxnLst>
            <a:pathLst>
              <a:path w="66" h="66">
                <a:moveTo>
                  <a:pt x="37" y="65"/>
                </a:moveTo>
                <a:cubicBezTo>
                  <a:pt x="37" y="64"/>
                  <a:pt x="37" y="64"/>
                  <a:pt x="37" y="64"/>
                </a:cubicBezTo>
                <a:cubicBezTo>
                  <a:pt x="36" y="64"/>
                  <a:pt x="34" y="64"/>
                  <a:pt x="33" y="64"/>
                </a:cubicBezTo>
                <a:cubicBezTo>
                  <a:pt x="18" y="64"/>
                  <a:pt x="4" y="52"/>
                  <a:pt x="2" y="36"/>
                </a:cubicBezTo>
                <a:cubicBezTo>
                  <a:pt x="2" y="35"/>
                  <a:pt x="2" y="34"/>
                  <a:pt x="2" y="33"/>
                </a:cubicBezTo>
                <a:cubicBezTo>
                  <a:pt x="2" y="17"/>
                  <a:pt x="14" y="4"/>
                  <a:pt x="30" y="2"/>
                </a:cubicBezTo>
                <a:cubicBezTo>
                  <a:pt x="31" y="2"/>
                  <a:pt x="32" y="2"/>
                  <a:pt x="33" y="2"/>
                </a:cubicBezTo>
                <a:cubicBezTo>
                  <a:pt x="49" y="2"/>
                  <a:pt x="62" y="14"/>
                  <a:pt x="64" y="29"/>
                </a:cubicBezTo>
                <a:cubicBezTo>
                  <a:pt x="64" y="31"/>
                  <a:pt x="64" y="32"/>
                  <a:pt x="64" y="33"/>
                </a:cubicBezTo>
                <a:cubicBezTo>
                  <a:pt x="64" y="49"/>
                  <a:pt x="53" y="62"/>
                  <a:pt x="37" y="64"/>
                </a:cubicBezTo>
                <a:cubicBezTo>
                  <a:pt x="37" y="65"/>
                  <a:pt x="37" y="65"/>
                  <a:pt x="37" y="65"/>
                </a:cubicBezTo>
                <a:cubicBezTo>
                  <a:pt x="37" y="66"/>
                  <a:pt x="37" y="66"/>
                  <a:pt x="37" y="66"/>
                </a:cubicBezTo>
                <a:cubicBezTo>
                  <a:pt x="54" y="64"/>
                  <a:pt x="66" y="50"/>
                  <a:pt x="66" y="33"/>
                </a:cubicBezTo>
                <a:cubicBezTo>
                  <a:pt x="66" y="32"/>
                  <a:pt x="66" y="30"/>
                  <a:pt x="66" y="29"/>
                </a:cubicBezTo>
                <a:cubicBezTo>
                  <a:pt x="64" y="12"/>
                  <a:pt x="50" y="0"/>
                  <a:pt x="33" y="0"/>
                </a:cubicBezTo>
                <a:cubicBezTo>
                  <a:pt x="32" y="0"/>
                  <a:pt x="31" y="0"/>
                  <a:pt x="30" y="0"/>
                </a:cubicBezTo>
                <a:cubicBezTo>
                  <a:pt x="13" y="2"/>
                  <a:pt x="0" y="16"/>
                  <a:pt x="0" y="33"/>
                </a:cubicBezTo>
                <a:cubicBezTo>
                  <a:pt x="0" y="34"/>
                  <a:pt x="0" y="35"/>
                  <a:pt x="0" y="37"/>
                </a:cubicBezTo>
                <a:cubicBezTo>
                  <a:pt x="2" y="54"/>
                  <a:pt x="17" y="66"/>
                  <a:pt x="33" y="66"/>
                </a:cubicBezTo>
                <a:cubicBezTo>
                  <a:pt x="34" y="66"/>
                  <a:pt x="36" y="66"/>
                  <a:pt x="37" y="66"/>
                </a:cubicBezTo>
                <a:lnTo>
                  <a:pt x="37" y="65"/>
                </a:lnTo>
                <a:close/>
              </a:path>
            </a:pathLst>
          </a:custGeom>
          <a:solidFill>
            <a:srgbClr val="F9A2AB">
              <a:alpha val="100000"/>
            </a:srgbClr>
          </a:solidFill>
          <a:ln w="9525">
            <a:noFill/>
          </a:ln>
        </p:spPr>
        <p:txBody>
          <a:bodyPr/>
          <a:p>
            <a:endParaRPr lang="zh-CN" altLang="en-US"/>
          </a:p>
        </p:txBody>
      </p:sp>
      <p:sp>
        <p:nvSpPr>
          <p:cNvPr id="3108" name="MH_Other_36"/>
          <p:cNvSpPr/>
          <p:nvPr/>
        </p:nvSpPr>
        <p:spPr>
          <a:xfrm>
            <a:off x="7028180" y="1400175"/>
            <a:ext cx="911225" cy="3416300"/>
          </a:xfrm>
          <a:custGeom>
            <a:avLst/>
            <a:gdLst/>
            <a:ahLst/>
            <a:cxnLst>
              <a:cxn ang="0">
                <a:pos x="2147483646" y="2147483646"/>
              </a:cxn>
              <a:cxn ang="0">
                <a:pos x="2147483646" y="2147483646"/>
              </a:cxn>
              <a:cxn ang="0">
                <a:pos x="2147483646" y="0"/>
              </a:cxn>
              <a:cxn ang="0">
                <a:pos x="0" y="2147483646"/>
              </a:cxn>
              <a:cxn ang="0">
                <a:pos x="2147483646" y="2147483646"/>
              </a:cxn>
              <a:cxn ang="0">
                <a:pos x="2147483646" y="2147483646"/>
              </a:cxn>
              <a:cxn ang="0">
                <a:pos x="2147483646" y="2147483646"/>
              </a:cxn>
              <a:cxn ang="0">
                <a:pos x="2147483646" y="2147483646"/>
              </a:cxn>
              <a:cxn ang="0">
                <a:pos x="2147483646" y="2147483646"/>
              </a:cxn>
            </a:cxnLst>
            <a:pathLst>
              <a:path w="385" h="1442">
                <a:moveTo>
                  <a:pt x="215" y="409"/>
                </a:moveTo>
                <a:lnTo>
                  <a:pt x="378" y="1413"/>
                </a:lnTo>
                <a:lnTo>
                  <a:pt x="2" y="0"/>
                </a:lnTo>
                <a:lnTo>
                  <a:pt x="0" y="1"/>
                </a:lnTo>
                <a:lnTo>
                  <a:pt x="383" y="1442"/>
                </a:lnTo>
                <a:lnTo>
                  <a:pt x="385" y="1442"/>
                </a:lnTo>
                <a:lnTo>
                  <a:pt x="218" y="407"/>
                </a:lnTo>
                <a:lnTo>
                  <a:pt x="215" y="409"/>
                </a:lnTo>
              </a:path>
            </a:pathLst>
          </a:custGeom>
          <a:noFill/>
          <a:ln w="9525">
            <a:noFill/>
          </a:ln>
        </p:spPr>
        <p:txBody>
          <a:bodyPr/>
          <a:p>
            <a:endParaRPr lang="zh-CN" altLang="en-US"/>
          </a:p>
        </p:txBody>
      </p:sp>
      <p:sp>
        <p:nvSpPr>
          <p:cNvPr id="3109" name="MH_Other_37"/>
          <p:cNvSpPr/>
          <p:nvPr/>
        </p:nvSpPr>
        <p:spPr>
          <a:xfrm>
            <a:off x="8937625" y="3578225"/>
            <a:ext cx="225425" cy="1437005"/>
          </a:xfrm>
          <a:custGeom>
            <a:avLst/>
            <a:gdLst/>
            <a:ahLst/>
            <a:cxnLst>
              <a:cxn ang="0">
                <a:pos x="0" y="0"/>
              </a:cxn>
              <a:cxn ang="0">
                <a:pos x="2147483646" y="2147483646"/>
              </a:cxn>
              <a:cxn ang="0">
                <a:pos x="2147483646" y="2147483646"/>
              </a:cxn>
              <a:cxn ang="0">
                <a:pos x="2147483646" y="0"/>
              </a:cxn>
              <a:cxn ang="0">
                <a:pos x="0" y="0"/>
              </a:cxn>
            </a:cxnLst>
            <a:pathLst>
              <a:path w="95" h="607">
                <a:moveTo>
                  <a:pt x="0" y="0"/>
                </a:moveTo>
                <a:lnTo>
                  <a:pt x="91" y="607"/>
                </a:lnTo>
                <a:lnTo>
                  <a:pt x="95" y="607"/>
                </a:lnTo>
                <a:lnTo>
                  <a:pt x="4" y="0"/>
                </a:lnTo>
                <a:lnTo>
                  <a:pt x="0" y="0"/>
                </a:lnTo>
              </a:path>
            </a:pathLst>
          </a:custGeom>
          <a:noFill/>
          <a:ln w="9525">
            <a:noFill/>
          </a:ln>
        </p:spPr>
        <p:txBody>
          <a:bodyPr/>
          <a:p>
            <a:endParaRPr lang="zh-CN" altLang="en-US"/>
          </a:p>
        </p:txBody>
      </p:sp>
      <p:sp>
        <p:nvSpPr>
          <p:cNvPr id="3110" name="MH_Other_38"/>
          <p:cNvSpPr/>
          <p:nvPr/>
        </p:nvSpPr>
        <p:spPr>
          <a:xfrm>
            <a:off x="8920480" y="3609975"/>
            <a:ext cx="315595" cy="1409700"/>
          </a:xfrm>
          <a:custGeom>
            <a:avLst/>
            <a:gdLst/>
            <a:ahLst/>
            <a:cxnLst>
              <a:cxn ang="0">
                <a:pos x="2147483646" y="0"/>
              </a:cxn>
              <a:cxn ang="0">
                <a:pos x="2147483646" y="2147483646"/>
              </a:cxn>
              <a:cxn ang="0">
                <a:pos x="2147483646" y="2147483646"/>
              </a:cxn>
              <a:cxn ang="0">
                <a:pos x="0" y="2147483646"/>
              </a:cxn>
              <a:cxn ang="0">
                <a:pos x="2147483646" y="2147483646"/>
              </a:cxn>
              <a:cxn ang="0">
                <a:pos x="2147483646" y="2147483646"/>
              </a:cxn>
              <a:cxn ang="0">
                <a:pos x="2147483646" y="0"/>
              </a:cxn>
              <a:cxn ang="0">
                <a:pos x="2147483646" y="0"/>
              </a:cxn>
            </a:cxnLst>
            <a:pathLst>
              <a:path w="133" h="595">
                <a:moveTo>
                  <a:pt x="129" y="0"/>
                </a:moveTo>
                <a:lnTo>
                  <a:pt x="100" y="583"/>
                </a:lnTo>
                <a:lnTo>
                  <a:pt x="4" y="188"/>
                </a:lnTo>
                <a:lnTo>
                  <a:pt x="0" y="188"/>
                </a:lnTo>
                <a:lnTo>
                  <a:pt x="100" y="595"/>
                </a:lnTo>
                <a:lnTo>
                  <a:pt x="102" y="593"/>
                </a:lnTo>
                <a:lnTo>
                  <a:pt x="133" y="0"/>
                </a:lnTo>
                <a:lnTo>
                  <a:pt x="129" y="0"/>
                </a:lnTo>
              </a:path>
            </a:pathLst>
          </a:custGeom>
          <a:noFill/>
          <a:ln w="9525">
            <a:noFill/>
          </a:ln>
        </p:spPr>
        <p:txBody>
          <a:bodyPr/>
          <a:p>
            <a:endParaRPr lang="zh-CN" altLang="en-US"/>
          </a:p>
        </p:txBody>
      </p:sp>
      <p:sp>
        <p:nvSpPr>
          <p:cNvPr id="3111" name="MH_Other_39"/>
          <p:cNvSpPr/>
          <p:nvPr/>
        </p:nvSpPr>
        <p:spPr>
          <a:xfrm>
            <a:off x="9153525" y="3603625"/>
            <a:ext cx="382905" cy="1416050"/>
          </a:xfrm>
          <a:custGeom>
            <a:avLst/>
            <a:gdLst/>
            <a:ahLst/>
            <a:cxnLst>
              <a:cxn ang="0">
                <a:pos x="2147483646" y="2147483646"/>
              </a:cxn>
              <a:cxn ang="0">
                <a:pos x="0"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Lst>
            <a:pathLst>
              <a:path w="162" h="598">
                <a:moveTo>
                  <a:pt x="71" y="168"/>
                </a:moveTo>
                <a:lnTo>
                  <a:pt x="0" y="596"/>
                </a:lnTo>
                <a:lnTo>
                  <a:pt x="4" y="598"/>
                </a:lnTo>
                <a:lnTo>
                  <a:pt x="162" y="2"/>
                </a:lnTo>
                <a:lnTo>
                  <a:pt x="160" y="0"/>
                </a:lnTo>
                <a:lnTo>
                  <a:pt x="9" y="569"/>
                </a:lnTo>
                <a:lnTo>
                  <a:pt x="73" y="170"/>
                </a:lnTo>
                <a:lnTo>
                  <a:pt x="71" y="168"/>
                </a:lnTo>
              </a:path>
            </a:pathLst>
          </a:custGeom>
          <a:noFill/>
          <a:ln w="9525">
            <a:noFill/>
          </a:ln>
        </p:spPr>
        <p:txBody>
          <a:bodyPr/>
          <a:p>
            <a:endParaRPr lang="zh-CN" altLang="en-US"/>
          </a:p>
        </p:txBody>
      </p:sp>
      <p:sp>
        <p:nvSpPr>
          <p:cNvPr id="3112" name="MH_Other_40"/>
          <p:cNvSpPr/>
          <p:nvPr/>
        </p:nvSpPr>
        <p:spPr>
          <a:xfrm>
            <a:off x="1976755" y="1447800"/>
            <a:ext cx="6696075" cy="4399280"/>
          </a:xfrm>
          <a:custGeom>
            <a:avLst/>
            <a:gdLst/>
            <a:ahLst/>
            <a:cxnLst>
              <a:cxn ang="0">
                <a:pos x="2147483646" y="2147483646"/>
              </a:cxn>
              <a:cxn ang="0">
                <a:pos x="2147483646" y="0"/>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pathLst>
              <a:path w="1644" h="1080">
                <a:moveTo>
                  <a:pt x="1140" y="58"/>
                </a:moveTo>
                <a:cubicBezTo>
                  <a:pt x="1140" y="58"/>
                  <a:pt x="976" y="0"/>
                  <a:pt x="717" y="0"/>
                </a:cubicBezTo>
                <a:cubicBezTo>
                  <a:pt x="621" y="0"/>
                  <a:pt x="511" y="8"/>
                  <a:pt x="391" y="30"/>
                </a:cubicBezTo>
                <a:cubicBezTo>
                  <a:pt x="242" y="57"/>
                  <a:pt x="144" y="124"/>
                  <a:pt x="84" y="206"/>
                </a:cubicBezTo>
                <a:cubicBezTo>
                  <a:pt x="23" y="288"/>
                  <a:pt x="0" y="387"/>
                  <a:pt x="0" y="478"/>
                </a:cubicBezTo>
                <a:cubicBezTo>
                  <a:pt x="0" y="548"/>
                  <a:pt x="14" y="615"/>
                  <a:pt x="35" y="667"/>
                </a:cubicBezTo>
                <a:cubicBezTo>
                  <a:pt x="62" y="734"/>
                  <a:pt x="148" y="837"/>
                  <a:pt x="289" y="924"/>
                </a:cubicBezTo>
                <a:cubicBezTo>
                  <a:pt x="429" y="1010"/>
                  <a:pt x="623" y="1080"/>
                  <a:pt x="865" y="1080"/>
                </a:cubicBezTo>
                <a:cubicBezTo>
                  <a:pt x="1086" y="1080"/>
                  <a:pt x="1347" y="1022"/>
                  <a:pt x="1644" y="863"/>
                </a:cubicBezTo>
                <a:cubicBezTo>
                  <a:pt x="1643" y="862"/>
                  <a:pt x="1643" y="862"/>
                  <a:pt x="1643" y="862"/>
                </a:cubicBezTo>
                <a:cubicBezTo>
                  <a:pt x="1347" y="1020"/>
                  <a:pt x="1086" y="1079"/>
                  <a:pt x="865" y="1079"/>
                </a:cubicBezTo>
                <a:cubicBezTo>
                  <a:pt x="624" y="1079"/>
                  <a:pt x="430" y="1009"/>
                  <a:pt x="290" y="922"/>
                </a:cubicBezTo>
                <a:cubicBezTo>
                  <a:pt x="149" y="836"/>
                  <a:pt x="63" y="733"/>
                  <a:pt x="36" y="666"/>
                </a:cubicBezTo>
                <a:cubicBezTo>
                  <a:pt x="15" y="614"/>
                  <a:pt x="2" y="548"/>
                  <a:pt x="2" y="478"/>
                </a:cubicBezTo>
                <a:cubicBezTo>
                  <a:pt x="2" y="387"/>
                  <a:pt x="25" y="289"/>
                  <a:pt x="85" y="207"/>
                </a:cubicBezTo>
                <a:cubicBezTo>
                  <a:pt x="145" y="125"/>
                  <a:pt x="243" y="59"/>
                  <a:pt x="392" y="32"/>
                </a:cubicBezTo>
                <a:cubicBezTo>
                  <a:pt x="511" y="10"/>
                  <a:pt x="621" y="2"/>
                  <a:pt x="717" y="2"/>
                </a:cubicBezTo>
                <a:cubicBezTo>
                  <a:pt x="846" y="2"/>
                  <a:pt x="952" y="16"/>
                  <a:pt x="1025" y="31"/>
                </a:cubicBezTo>
                <a:cubicBezTo>
                  <a:pt x="1062" y="38"/>
                  <a:pt x="1090" y="45"/>
                  <a:pt x="1110" y="50"/>
                </a:cubicBezTo>
                <a:cubicBezTo>
                  <a:pt x="1119" y="53"/>
                  <a:pt x="1127" y="55"/>
                  <a:pt x="1132" y="57"/>
                </a:cubicBezTo>
                <a:cubicBezTo>
                  <a:pt x="1137" y="59"/>
                  <a:pt x="1139" y="60"/>
                  <a:pt x="1139" y="60"/>
                </a:cubicBezTo>
                <a:lnTo>
                  <a:pt x="1140" y="58"/>
                </a:lnTo>
                <a:close/>
              </a:path>
            </a:pathLst>
          </a:custGeom>
          <a:solidFill>
            <a:srgbClr val="F9A2AB">
              <a:alpha val="100000"/>
            </a:srgbClr>
          </a:solidFill>
          <a:ln w="9525">
            <a:noFill/>
          </a:ln>
        </p:spPr>
        <p:txBody>
          <a:bodyPr/>
          <a:p>
            <a:endParaRPr lang="zh-CN" altLang="en-US"/>
          </a:p>
        </p:txBody>
      </p:sp>
      <p:sp>
        <p:nvSpPr>
          <p:cNvPr id="3113" name="MH_Other_41"/>
          <p:cNvSpPr/>
          <p:nvPr/>
        </p:nvSpPr>
        <p:spPr>
          <a:xfrm>
            <a:off x="1846580" y="1447800"/>
            <a:ext cx="6696075" cy="4399280"/>
          </a:xfrm>
          <a:custGeom>
            <a:avLst/>
            <a:gdLst/>
            <a:ahLst/>
            <a:cxnLst>
              <a:cxn ang="0">
                <a:pos x="2147483646" y="2147483646"/>
              </a:cxn>
              <a:cxn ang="0">
                <a:pos x="2147483646" y="0"/>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pathLst>
              <a:path w="1644" h="1080">
                <a:moveTo>
                  <a:pt x="1140" y="58"/>
                </a:moveTo>
                <a:cubicBezTo>
                  <a:pt x="1140" y="58"/>
                  <a:pt x="976" y="0"/>
                  <a:pt x="717" y="0"/>
                </a:cubicBezTo>
                <a:cubicBezTo>
                  <a:pt x="621" y="0"/>
                  <a:pt x="511" y="8"/>
                  <a:pt x="391" y="30"/>
                </a:cubicBezTo>
                <a:cubicBezTo>
                  <a:pt x="242" y="57"/>
                  <a:pt x="144" y="124"/>
                  <a:pt x="84" y="206"/>
                </a:cubicBezTo>
                <a:cubicBezTo>
                  <a:pt x="23" y="288"/>
                  <a:pt x="0" y="387"/>
                  <a:pt x="0" y="478"/>
                </a:cubicBezTo>
                <a:cubicBezTo>
                  <a:pt x="0" y="548"/>
                  <a:pt x="14" y="615"/>
                  <a:pt x="35" y="667"/>
                </a:cubicBezTo>
                <a:cubicBezTo>
                  <a:pt x="62" y="734"/>
                  <a:pt x="148" y="837"/>
                  <a:pt x="289" y="924"/>
                </a:cubicBezTo>
                <a:cubicBezTo>
                  <a:pt x="429" y="1010"/>
                  <a:pt x="623" y="1080"/>
                  <a:pt x="865" y="1080"/>
                </a:cubicBezTo>
                <a:cubicBezTo>
                  <a:pt x="1086" y="1080"/>
                  <a:pt x="1347" y="1022"/>
                  <a:pt x="1644" y="863"/>
                </a:cubicBezTo>
                <a:cubicBezTo>
                  <a:pt x="1643" y="862"/>
                  <a:pt x="1643" y="862"/>
                  <a:pt x="1643" y="862"/>
                </a:cubicBezTo>
                <a:cubicBezTo>
                  <a:pt x="1347" y="1020"/>
                  <a:pt x="1086" y="1079"/>
                  <a:pt x="865" y="1079"/>
                </a:cubicBezTo>
                <a:cubicBezTo>
                  <a:pt x="624" y="1079"/>
                  <a:pt x="430" y="1009"/>
                  <a:pt x="290" y="922"/>
                </a:cubicBezTo>
                <a:cubicBezTo>
                  <a:pt x="149" y="836"/>
                  <a:pt x="63" y="733"/>
                  <a:pt x="36" y="666"/>
                </a:cubicBezTo>
                <a:cubicBezTo>
                  <a:pt x="15" y="614"/>
                  <a:pt x="2" y="548"/>
                  <a:pt x="2" y="478"/>
                </a:cubicBezTo>
                <a:cubicBezTo>
                  <a:pt x="2" y="387"/>
                  <a:pt x="25" y="289"/>
                  <a:pt x="85" y="207"/>
                </a:cubicBezTo>
                <a:cubicBezTo>
                  <a:pt x="145" y="125"/>
                  <a:pt x="243" y="59"/>
                  <a:pt x="392" y="32"/>
                </a:cubicBezTo>
                <a:cubicBezTo>
                  <a:pt x="511" y="10"/>
                  <a:pt x="621" y="2"/>
                  <a:pt x="717" y="2"/>
                </a:cubicBezTo>
                <a:cubicBezTo>
                  <a:pt x="846" y="2"/>
                  <a:pt x="952" y="16"/>
                  <a:pt x="1025" y="31"/>
                </a:cubicBezTo>
                <a:cubicBezTo>
                  <a:pt x="1062" y="38"/>
                  <a:pt x="1090" y="45"/>
                  <a:pt x="1110" y="50"/>
                </a:cubicBezTo>
                <a:cubicBezTo>
                  <a:pt x="1119" y="53"/>
                  <a:pt x="1127" y="55"/>
                  <a:pt x="1132" y="57"/>
                </a:cubicBezTo>
                <a:cubicBezTo>
                  <a:pt x="1137" y="59"/>
                  <a:pt x="1139" y="60"/>
                  <a:pt x="1139" y="60"/>
                </a:cubicBezTo>
                <a:lnTo>
                  <a:pt x="1140" y="58"/>
                </a:lnTo>
                <a:close/>
              </a:path>
            </a:pathLst>
          </a:custGeom>
          <a:solidFill>
            <a:srgbClr val="CCDF85">
              <a:alpha val="100000"/>
            </a:srgbClr>
          </a:solidFill>
          <a:ln w="9525">
            <a:noFill/>
          </a:ln>
        </p:spPr>
        <p:txBody>
          <a:bodyPr/>
          <a:p>
            <a:endParaRPr lang="zh-CN" altLang="en-US"/>
          </a:p>
        </p:txBody>
      </p:sp>
      <p:sp>
        <p:nvSpPr>
          <p:cNvPr id="3114" name="MH_Other_42"/>
          <p:cNvSpPr/>
          <p:nvPr/>
        </p:nvSpPr>
        <p:spPr>
          <a:xfrm>
            <a:off x="1976755" y="1587500"/>
            <a:ext cx="6565900" cy="4349750"/>
          </a:xfrm>
          <a:custGeom>
            <a:avLst/>
            <a:gdLst/>
            <a:ahLst/>
            <a:cxnLst>
              <a:cxn ang="0">
                <a:pos x="2147483646" y="2147483646"/>
              </a:cxn>
              <a:cxn ang="0">
                <a:pos x="2147483646" y="0"/>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pathLst>
              <a:path w="1612" h="1068">
                <a:moveTo>
                  <a:pt x="1109" y="24"/>
                </a:moveTo>
                <a:cubicBezTo>
                  <a:pt x="1109" y="24"/>
                  <a:pt x="1007" y="0"/>
                  <a:pt x="841" y="0"/>
                </a:cubicBezTo>
                <a:cubicBezTo>
                  <a:pt x="711" y="0"/>
                  <a:pt x="543" y="15"/>
                  <a:pt x="353" y="67"/>
                </a:cubicBezTo>
                <a:cubicBezTo>
                  <a:pt x="85" y="140"/>
                  <a:pt x="0" y="330"/>
                  <a:pt x="0" y="501"/>
                </a:cubicBezTo>
                <a:cubicBezTo>
                  <a:pt x="0" y="588"/>
                  <a:pt x="21" y="671"/>
                  <a:pt x="52" y="732"/>
                </a:cubicBezTo>
                <a:cubicBezTo>
                  <a:pt x="83" y="793"/>
                  <a:pt x="164" y="877"/>
                  <a:pt x="290" y="945"/>
                </a:cubicBezTo>
                <a:cubicBezTo>
                  <a:pt x="415" y="1014"/>
                  <a:pt x="586" y="1068"/>
                  <a:pt x="795" y="1068"/>
                </a:cubicBezTo>
                <a:cubicBezTo>
                  <a:pt x="1023" y="1068"/>
                  <a:pt x="1298" y="1005"/>
                  <a:pt x="1612" y="828"/>
                </a:cubicBezTo>
                <a:cubicBezTo>
                  <a:pt x="1611" y="827"/>
                  <a:pt x="1611" y="827"/>
                  <a:pt x="1611" y="827"/>
                </a:cubicBezTo>
                <a:cubicBezTo>
                  <a:pt x="1297" y="1003"/>
                  <a:pt x="1023" y="1066"/>
                  <a:pt x="795" y="1066"/>
                </a:cubicBezTo>
                <a:cubicBezTo>
                  <a:pt x="586" y="1066"/>
                  <a:pt x="416" y="1013"/>
                  <a:pt x="290" y="944"/>
                </a:cubicBezTo>
                <a:cubicBezTo>
                  <a:pt x="165" y="875"/>
                  <a:pt x="84" y="791"/>
                  <a:pt x="54" y="731"/>
                </a:cubicBezTo>
                <a:cubicBezTo>
                  <a:pt x="23" y="671"/>
                  <a:pt x="1" y="588"/>
                  <a:pt x="1" y="501"/>
                </a:cubicBezTo>
                <a:cubicBezTo>
                  <a:pt x="1" y="330"/>
                  <a:pt x="86" y="142"/>
                  <a:pt x="354" y="68"/>
                </a:cubicBezTo>
                <a:cubicBezTo>
                  <a:pt x="543" y="16"/>
                  <a:pt x="712" y="2"/>
                  <a:pt x="841" y="2"/>
                </a:cubicBezTo>
                <a:cubicBezTo>
                  <a:pt x="924" y="2"/>
                  <a:pt x="991" y="8"/>
                  <a:pt x="1037" y="14"/>
                </a:cubicBezTo>
                <a:cubicBezTo>
                  <a:pt x="1060" y="17"/>
                  <a:pt x="1078" y="20"/>
                  <a:pt x="1090" y="22"/>
                </a:cubicBezTo>
                <a:cubicBezTo>
                  <a:pt x="1096" y="23"/>
                  <a:pt x="1101" y="24"/>
                  <a:pt x="1104" y="25"/>
                </a:cubicBezTo>
                <a:cubicBezTo>
                  <a:pt x="1107" y="25"/>
                  <a:pt x="1109" y="26"/>
                  <a:pt x="1109" y="26"/>
                </a:cubicBezTo>
                <a:lnTo>
                  <a:pt x="1109" y="24"/>
                </a:lnTo>
                <a:close/>
              </a:path>
            </a:pathLst>
          </a:custGeom>
          <a:solidFill>
            <a:srgbClr val="FDCA77">
              <a:alpha val="100000"/>
            </a:srgbClr>
          </a:solidFill>
          <a:ln w="9525">
            <a:noFill/>
          </a:ln>
        </p:spPr>
        <p:txBody>
          <a:bodyPr/>
          <a:p>
            <a:endParaRPr lang="zh-CN" altLang="en-US"/>
          </a:p>
        </p:txBody>
      </p:sp>
      <p:sp>
        <p:nvSpPr>
          <p:cNvPr id="3115" name="MH_Other_43"/>
          <p:cNvSpPr/>
          <p:nvPr/>
        </p:nvSpPr>
        <p:spPr>
          <a:xfrm>
            <a:off x="4411980" y="4618355"/>
            <a:ext cx="1209675" cy="59372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pathLst>
              <a:path w="297" h="146">
                <a:moveTo>
                  <a:pt x="267" y="65"/>
                </a:moveTo>
                <a:cubicBezTo>
                  <a:pt x="263" y="65"/>
                  <a:pt x="259" y="66"/>
                  <a:pt x="256" y="67"/>
                </a:cubicBezTo>
                <a:cubicBezTo>
                  <a:pt x="249" y="45"/>
                  <a:pt x="226" y="28"/>
                  <a:pt x="199" y="28"/>
                </a:cubicBezTo>
                <a:cubicBezTo>
                  <a:pt x="179" y="28"/>
                  <a:pt x="161" y="38"/>
                  <a:pt x="150" y="52"/>
                </a:cubicBezTo>
                <a:cubicBezTo>
                  <a:pt x="145" y="48"/>
                  <a:pt x="139" y="46"/>
                  <a:pt x="132" y="46"/>
                </a:cubicBezTo>
                <a:cubicBezTo>
                  <a:pt x="132" y="46"/>
                  <a:pt x="132" y="46"/>
                  <a:pt x="132" y="46"/>
                </a:cubicBezTo>
                <a:cubicBezTo>
                  <a:pt x="129" y="20"/>
                  <a:pt x="100" y="0"/>
                  <a:pt x="66" y="0"/>
                </a:cubicBezTo>
                <a:cubicBezTo>
                  <a:pt x="29" y="0"/>
                  <a:pt x="0" y="23"/>
                  <a:pt x="0" y="51"/>
                </a:cubicBezTo>
                <a:cubicBezTo>
                  <a:pt x="0" y="69"/>
                  <a:pt x="12" y="85"/>
                  <a:pt x="30" y="94"/>
                </a:cubicBezTo>
                <a:cubicBezTo>
                  <a:pt x="30" y="95"/>
                  <a:pt x="30" y="97"/>
                  <a:pt x="30" y="99"/>
                </a:cubicBezTo>
                <a:cubicBezTo>
                  <a:pt x="30" y="125"/>
                  <a:pt x="56" y="146"/>
                  <a:pt x="89" y="146"/>
                </a:cubicBezTo>
                <a:cubicBezTo>
                  <a:pt x="109" y="146"/>
                  <a:pt x="126" y="138"/>
                  <a:pt x="137" y="126"/>
                </a:cubicBezTo>
                <a:cubicBezTo>
                  <a:pt x="139" y="127"/>
                  <a:pt x="142" y="127"/>
                  <a:pt x="145" y="127"/>
                </a:cubicBezTo>
                <a:cubicBezTo>
                  <a:pt x="151" y="127"/>
                  <a:pt x="157" y="125"/>
                  <a:pt x="162" y="122"/>
                </a:cubicBezTo>
                <a:cubicBezTo>
                  <a:pt x="172" y="129"/>
                  <a:pt x="185" y="134"/>
                  <a:pt x="199" y="134"/>
                </a:cubicBezTo>
                <a:cubicBezTo>
                  <a:pt x="218" y="134"/>
                  <a:pt x="234" y="126"/>
                  <a:pt x="245" y="114"/>
                </a:cubicBezTo>
                <a:cubicBezTo>
                  <a:pt x="251" y="119"/>
                  <a:pt x="258" y="123"/>
                  <a:pt x="267" y="123"/>
                </a:cubicBezTo>
                <a:cubicBezTo>
                  <a:pt x="283" y="123"/>
                  <a:pt x="297" y="110"/>
                  <a:pt x="297" y="94"/>
                </a:cubicBezTo>
                <a:cubicBezTo>
                  <a:pt x="297" y="78"/>
                  <a:pt x="283" y="65"/>
                  <a:pt x="267" y="65"/>
                </a:cubicBezTo>
                <a:close/>
              </a:path>
            </a:pathLst>
          </a:custGeom>
          <a:solidFill>
            <a:srgbClr val="FFFFFF">
              <a:alpha val="100000"/>
            </a:srgbClr>
          </a:solidFill>
          <a:ln w="9525">
            <a:noFill/>
          </a:ln>
        </p:spPr>
        <p:txBody>
          <a:bodyPr/>
          <a:p>
            <a:endParaRPr lang="zh-CN" altLang="en-US"/>
          </a:p>
        </p:txBody>
      </p:sp>
      <p:sp>
        <p:nvSpPr>
          <p:cNvPr id="3116" name="MH_Other_44"/>
          <p:cNvSpPr/>
          <p:nvPr/>
        </p:nvSpPr>
        <p:spPr>
          <a:xfrm>
            <a:off x="4406900" y="4613275"/>
            <a:ext cx="1217930" cy="60325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pathLst>
              <a:path w="299" h="148">
                <a:moveTo>
                  <a:pt x="268" y="66"/>
                </a:moveTo>
                <a:cubicBezTo>
                  <a:pt x="268" y="65"/>
                  <a:pt x="268" y="65"/>
                  <a:pt x="268" y="65"/>
                </a:cubicBezTo>
                <a:cubicBezTo>
                  <a:pt x="264" y="65"/>
                  <a:pt x="260" y="66"/>
                  <a:pt x="257" y="67"/>
                </a:cubicBezTo>
                <a:cubicBezTo>
                  <a:pt x="257" y="68"/>
                  <a:pt x="257" y="68"/>
                  <a:pt x="257" y="68"/>
                </a:cubicBezTo>
                <a:cubicBezTo>
                  <a:pt x="258" y="68"/>
                  <a:pt x="258" y="68"/>
                  <a:pt x="258" y="68"/>
                </a:cubicBezTo>
                <a:cubicBezTo>
                  <a:pt x="251" y="45"/>
                  <a:pt x="227" y="29"/>
                  <a:pt x="200" y="29"/>
                </a:cubicBezTo>
                <a:cubicBezTo>
                  <a:pt x="179" y="29"/>
                  <a:pt x="161" y="38"/>
                  <a:pt x="150" y="52"/>
                </a:cubicBezTo>
                <a:cubicBezTo>
                  <a:pt x="151" y="53"/>
                  <a:pt x="151" y="53"/>
                  <a:pt x="151" y="53"/>
                </a:cubicBezTo>
                <a:cubicBezTo>
                  <a:pt x="152" y="52"/>
                  <a:pt x="152" y="52"/>
                  <a:pt x="152" y="52"/>
                </a:cubicBezTo>
                <a:cubicBezTo>
                  <a:pt x="146" y="48"/>
                  <a:pt x="140" y="46"/>
                  <a:pt x="133" y="46"/>
                </a:cubicBezTo>
                <a:cubicBezTo>
                  <a:pt x="133" y="46"/>
                  <a:pt x="133" y="46"/>
                  <a:pt x="133" y="46"/>
                </a:cubicBezTo>
                <a:cubicBezTo>
                  <a:pt x="133" y="46"/>
                  <a:pt x="133" y="46"/>
                  <a:pt x="133" y="46"/>
                </a:cubicBezTo>
                <a:cubicBezTo>
                  <a:pt x="133" y="47"/>
                  <a:pt x="133" y="47"/>
                  <a:pt x="133" y="47"/>
                </a:cubicBezTo>
                <a:cubicBezTo>
                  <a:pt x="134" y="47"/>
                  <a:pt x="134" y="47"/>
                  <a:pt x="134" y="47"/>
                </a:cubicBezTo>
                <a:cubicBezTo>
                  <a:pt x="130" y="20"/>
                  <a:pt x="102" y="0"/>
                  <a:pt x="67" y="0"/>
                </a:cubicBezTo>
                <a:cubicBezTo>
                  <a:pt x="48" y="0"/>
                  <a:pt x="32" y="6"/>
                  <a:pt x="20" y="15"/>
                </a:cubicBezTo>
                <a:cubicBezTo>
                  <a:pt x="7" y="24"/>
                  <a:pt x="0" y="37"/>
                  <a:pt x="0" y="52"/>
                </a:cubicBezTo>
                <a:cubicBezTo>
                  <a:pt x="0" y="70"/>
                  <a:pt x="12" y="86"/>
                  <a:pt x="31" y="96"/>
                </a:cubicBezTo>
                <a:cubicBezTo>
                  <a:pt x="31" y="95"/>
                  <a:pt x="31" y="95"/>
                  <a:pt x="31" y="95"/>
                </a:cubicBezTo>
                <a:cubicBezTo>
                  <a:pt x="30" y="95"/>
                  <a:pt x="30" y="95"/>
                  <a:pt x="30" y="95"/>
                </a:cubicBezTo>
                <a:cubicBezTo>
                  <a:pt x="30" y="96"/>
                  <a:pt x="30" y="98"/>
                  <a:pt x="30" y="100"/>
                </a:cubicBezTo>
                <a:cubicBezTo>
                  <a:pt x="30" y="113"/>
                  <a:pt x="37" y="125"/>
                  <a:pt x="48" y="134"/>
                </a:cubicBezTo>
                <a:cubicBezTo>
                  <a:pt x="59" y="143"/>
                  <a:pt x="73" y="148"/>
                  <a:pt x="90" y="148"/>
                </a:cubicBezTo>
                <a:cubicBezTo>
                  <a:pt x="110" y="148"/>
                  <a:pt x="128" y="140"/>
                  <a:pt x="139" y="128"/>
                </a:cubicBezTo>
                <a:cubicBezTo>
                  <a:pt x="138" y="127"/>
                  <a:pt x="138" y="127"/>
                  <a:pt x="138" y="127"/>
                </a:cubicBezTo>
                <a:cubicBezTo>
                  <a:pt x="138" y="128"/>
                  <a:pt x="138" y="128"/>
                  <a:pt x="138" y="128"/>
                </a:cubicBezTo>
                <a:cubicBezTo>
                  <a:pt x="140" y="129"/>
                  <a:pt x="143" y="129"/>
                  <a:pt x="146" y="129"/>
                </a:cubicBezTo>
                <a:cubicBezTo>
                  <a:pt x="152" y="129"/>
                  <a:pt x="159" y="127"/>
                  <a:pt x="164" y="124"/>
                </a:cubicBezTo>
                <a:cubicBezTo>
                  <a:pt x="163" y="123"/>
                  <a:pt x="163" y="123"/>
                  <a:pt x="163" y="123"/>
                </a:cubicBezTo>
                <a:cubicBezTo>
                  <a:pt x="163" y="124"/>
                  <a:pt x="163" y="124"/>
                  <a:pt x="163" y="124"/>
                </a:cubicBezTo>
                <a:cubicBezTo>
                  <a:pt x="173" y="131"/>
                  <a:pt x="186" y="136"/>
                  <a:pt x="200" y="136"/>
                </a:cubicBezTo>
                <a:cubicBezTo>
                  <a:pt x="219" y="136"/>
                  <a:pt x="236" y="128"/>
                  <a:pt x="247" y="115"/>
                </a:cubicBezTo>
                <a:cubicBezTo>
                  <a:pt x="246" y="115"/>
                  <a:pt x="246" y="115"/>
                  <a:pt x="246" y="115"/>
                </a:cubicBezTo>
                <a:cubicBezTo>
                  <a:pt x="245" y="115"/>
                  <a:pt x="245" y="115"/>
                  <a:pt x="245" y="115"/>
                </a:cubicBezTo>
                <a:cubicBezTo>
                  <a:pt x="251" y="121"/>
                  <a:pt x="259" y="124"/>
                  <a:pt x="268" y="124"/>
                </a:cubicBezTo>
                <a:cubicBezTo>
                  <a:pt x="276" y="124"/>
                  <a:pt x="284" y="121"/>
                  <a:pt x="290" y="116"/>
                </a:cubicBezTo>
                <a:cubicBezTo>
                  <a:pt x="295" y="110"/>
                  <a:pt x="299" y="103"/>
                  <a:pt x="299" y="95"/>
                </a:cubicBezTo>
                <a:cubicBezTo>
                  <a:pt x="299" y="87"/>
                  <a:pt x="295" y="79"/>
                  <a:pt x="290" y="74"/>
                </a:cubicBezTo>
                <a:cubicBezTo>
                  <a:pt x="284" y="69"/>
                  <a:pt x="276" y="65"/>
                  <a:pt x="268" y="65"/>
                </a:cubicBezTo>
                <a:cubicBezTo>
                  <a:pt x="268" y="66"/>
                  <a:pt x="268" y="66"/>
                  <a:pt x="268" y="66"/>
                </a:cubicBezTo>
                <a:cubicBezTo>
                  <a:pt x="268" y="67"/>
                  <a:pt x="268" y="67"/>
                  <a:pt x="268" y="67"/>
                </a:cubicBezTo>
                <a:cubicBezTo>
                  <a:pt x="276" y="67"/>
                  <a:pt x="283" y="70"/>
                  <a:pt x="289" y="75"/>
                </a:cubicBezTo>
                <a:cubicBezTo>
                  <a:pt x="294" y="80"/>
                  <a:pt x="297" y="87"/>
                  <a:pt x="297" y="95"/>
                </a:cubicBezTo>
                <a:cubicBezTo>
                  <a:pt x="297" y="103"/>
                  <a:pt x="294" y="109"/>
                  <a:pt x="289" y="115"/>
                </a:cubicBezTo>
                <a:cubicBezTo>
                  <a:pt x="283" y="120"/>
                  <a:pt x="276" y="123"/>
                  <a:pt x="268" y="123"/>
                </a:cubicBezTo>
                <a:cubicBezTo>
                  <a:pt x="259" y="123"/>
                  <a:pt x="252" y="119"/>
                  <a:pt x="247" y="114"/>
                </a:cubicBezTo>
                <a:cubicBezTo>
                  <a:pt x="246" y="114"/>
                  <a:pt x="246" y="114"/>
                  <a:pt x="246" y="114"/>
                </a:cubicBezTo>
                <a:cubicBezTo>
                  <a:pt x="245" y="114"/>
                  <a:pt x="245" y="114"/>
                  <a:pt x="245" y="114"/>
                </a:cubicBezTo>
                <a:cubicBezTo>
                  <a:pt x="235" y="126"/>
                  <a:pt x="218" y="134"/>
                  <a:pt x="200" y="134"/>
                </a:cubicBezTo>
                <a:cubicBezTo>
                  <a:pt x="186" y="134"/>
                  <a:pt x="174" y="130"/>
                  <a:pt x="164" y="122"/>
                </a:cubicBezTo>
                <a:cubicBezTo>
                  <a:pt x="163" y="122"/>
                  <a:pt x="163" y="122"/>
                  <a:pt x="163" y="122"/>
                </a:cubicBezTo>
                <a:cubicBezTo>
                  <a:pt x="163" y="122"/>
                  <a:pt x="163" y="122"/>
                  <a:pt x="163" y="122"/>
                </a:cubicBezTo>
                <a:cubicBezTo>
                  <a:pt x="158" y="126"/>
                  <a:pt x="152" y="127"/>
                  <a:pt x="146" y="127"/>
                </a:cubicBezTo>
                <a:cubicBezTo>
                  <a:pt x="143" y="127"/>
                  <a:pt x="141" y="127"/>
                  <a:pt x="138" y="127"/>
                </a:cubicBezTo>
                <a:cubicBezTo>
                  <a:pt x="138" y="126"/>
                  <a:pt x="138" y="126"/>
                  <a:pt x="138" y="126"/>
                </a:cubicBezTo>
                <a:cubicBezTo>
                  <a:pt x="137" y="127"/>
                  <a:pt x="137" y="127"/>
                  <a:pt x="137" y="127"/>
                </a:cubicBezTo>
                <a:cubicBezTo>
                  <a:pt x="127" y="139"/>
                  <a:pt x="110" y="147"/>
                  <a:pt x="90" y="147"/>
                </a:cubicBezTo>
                <a:cubicBezTo>
                  <a:pt x="74" y="147"/>
                  <a:pt x="59" y="141"/>
                  <a:pt x="49" y="133"/>
                </a:cubicBezTo>
                <a:cubicBezTo>
                  <a:pt x="38" y="124"/>
                  <a:pt x="32" y="113"/>
                  <a:pt x="32" y="100"/>
                </a:cubicBezTo>
                <a:cubicBezTo>
                  <a:pt x="32" y="98"/>
                  <a:pt x="32" y="96"/>
                  <a:pt x="32" y="95"/>
                </a:cubicBezTo>
                <a:cubicBezTo>
                  <a:pt x="32" y="94"/>
                  <a:pt x="32" y="94"/>
                  <a:pt x="32" y="94"/>
                </a:cubicBezTo>
                <a:cubicBezTo>
                  <a:pt x="32" y="94"/>
                  <a:pt x="32" y="94"/>
                  <a:pt x="32" y="94"/>
                </a:cubicBezTo>
                <a:cubicBezTo>
                  <a:pt x="13" y="85"/>
                  <a:pt x="2" y="69"/>
                  <a:pt x="2" y="52"/>
                </a:cubicBezTo>
                <a:cubicBezTo>
                  <a:pt x="2" y="38"/>
                  <a:pt x="9" y="25"/>
                  <a:pt x="21" y="16"/>
                </a:cubicBezTo>
                <a:cubicBezTo>
                  <a:pt x="32" y="7"/>
                  <a:pt x="49" y="2"/>
                  <a:pt x="67" y="2"/>
                </a:cubicBezTo>
                <a:cubicBezTo>
                  <a:pt x="101" y="2"/>
                  <a:pt x="129" y="22"/>
                  <a:pt x="132" y="47"/>
                </a:cubicBezTo>
                <a:cubicBezTo>
                  <a:pt x="132" y="48"/>
                  <a:pt x="132" y="48"/>
                  <a:pt x="132" y="48"/>
                </a:cubicBezTo>
                <a:cubicBezTo>
                  <a:pt x="133" y="48"/>
                  <a:pt x="133" y="48"/>
                  <a:pt x="133" y="48"/>
                </a:cubicBezTo>
                <a:cubicBezTo>
                  <a:pt x="133" y="47"/>
                  <a:pt x="133" y="47"/>
                  <a:pt x="133" y="47"/>
                </a:cubicBezTo>
                <a:cubicBezTo>
                  <a:pt x="133" y="48"/>
                  <a:pt x="133" y="48"/>
                  <a:pt x="133" y="48"/>
                </a:cubicBezTo>
                <a:cubicBezTo>
                  <a:pt x="140" y="48"/>
                  <a:pt x="146" y="50"/>
                  <a:pt x="151" y="53"/>
                </a:cubicBezTo>
                <a:cubicBezTo>
                  <a:pt x="151" y="54"/>
                  <a:pt x="151" y="54"/>
                  <a:pt x="151" y="54"/>
                </a:cubicBezTo>
                <a:cubicBezTo>
                  <a:pt x="152" y="53"/>
                  <a:pt x="152" y="53"/>
                  <a:pt x="152" y="53"/>
                </a:cubicBezTo>
                <a:cubicBezTo>
                  <a:pt x="162" y="39"/>
                  <a:pt x="180" y="30"/>
                  <a:pt x="200" y="30"/>
                </a:cubicBezTo>
                <a:cubicBezTo>
                  <a:pt x="227" y="30"/>
                  <a:pt x="249" y="46"/>
                  <a:pt x="256" y="68"/>
                </a:cubicBezTo>
                <a:cubicBezTo>
                  <a:pt x="256" y="69"/>
                  <a:pt x="256" y="69"/>
                  <a:pt x="256" y="69"/>
                </a:cubicBezTo>
                <a:cubicBezTo>
                  <a:pt x="257" y="69"/>
                  <a:pt x="257" y="69"/>
                  <a:pt x="257" y="69"/>
                </a:cubicBezTo>
                <a:cubicBezTo>
                  <a:pt x="260" y="68"/>
                  <a:pt x="264" y="67"/>
                  <a:pt x="268" y="67"/>
                </a:cubicBezTo>
                <a:lnTo>
                  <a:pt x="268" y="66"/>
                </a:lnTo>
                <a:close/>
              </a:path>
            </a:pathLst>
          </a:custGeom>
          <a:solidFill>
            <a:srgbClr val="8FE2FF">
              <a:alpha val="100000"/>
            </a:srgbClr>
          </a:solidFill>
          <a:ln w="9525">
            <a:noFill/>
          </a:ln>
        </p:spPr>
        <p:txBody>
          <a:bodyPr/>
          <a:p>
            <a:endParaRPr lang="zh-CN" altLang="en-US"/>
          </a:p>
        </p:txBody>
      </p:sp>
      <p:sp>
        <p:nvSpPr>
          <p:cNvPr id="3117" name="MH_Other_45"/>
          <p:cNvSpPr/>
          <p:nvPr/>
        </p:nvSpPr>
        <p:spPr>
          <a:xfrm>
            <a:off x="4841875" y="4786630"/>
            <a:ext cx="212725" cy="115570"/>
          </a:xfrm>
          <a:custGeom>
            <a:avLst/>
            <a:gdLst/>
            <a:ahLst/>
            <a:cxnLst>
              <a:cxn ang="0">
                <a:pos x="0" y="2147483646"/>
              </a:cxn>
              <a:cxn ang="0">
                <a:pos x="2147483646" y="2147483646"/>
              </a:cxn>
              <a:cxn ang="0">
                <a:pos x="2147483646" y="2147483646"/>
              </a:cxn>
              <a:cxn ang="0">
                <a:pos x="2147483646" y="2147483646"/>
              </a:cxn>
              <a:cxn ang="0">
                <a:pos x="0" y="2147483646"/>
              </a:cxn>
            </a:cxnLst>
            <a:pathLst>
              <a:path w="52" h="29">
                <a:moveTo>
                  <a:pt x="0" y="14"/>
                </a:moveTo>
                <a:cubicBezTo>
                  <a:pt x="0" y="14"/>
                  <a:pt x="14" y="4"/>
                  <a:pt x="34" y="7"/>
                </a:cubicBezTo>
                <a:cubicBezTo>
                  <a:pt x="34" y="7"/>
                  <a:pt x="50" y="11"/>
                  <a:pt x="52" y="29"/>
                </a:cubicBezTo>
                <a:cubicBezTo>
                  <a:pt x="52" y="29"/>
                  <a:pt x="52" y="11"/>
                  <a:pt x="36" y="7"/>
                </a:cubicBezTo>
                <a:cubicBezTo>
                  <a:pt x="36" y="7"/>
                  <a:pt x="19" y="0"/>
                  <a:pt x="0" y="14"/>
                </a:cubicBezTo>
                <a:close/>
              </a:path>
            </a:pathLst>
          </a:custGeom>
          <a:solidFill>
            <a:srgbClr val="8FE2FF">
              <a:alpha val="100000"/>
            </a:srgbClr>
          </a:solidFill>
          <a:ln w="9525">
            <a:noFill/>
          </a:ln>
        </p:spPr>
        <p:txBody>
          <a:bodyPr/>
          <a:p>
            <a:endParaRPr lang="zh-CN" altLang="en-US"/>
          </a:p>
        </p:txBody>
      </p:sp>
      <p:sp>
        <p:nvSpPr>
          <p:cNvPr id="3118" name="MH_Other_46"/>
          <p:cNvSpPr/>
          <p:nvPr/>
        </p:nvSpPr>
        <p:spPr>
          <a:xfrm>
            <a:off x="4700905" y="4810125"/>
            <a:ext cx="212725" cy="117475"/>
          </a:xfrm>
          <a:custGeom>
            <a:avLst/>
            <a:gdLst/>
            <a:ahLst/>
            <a:cxnLst>
              <a:cxn ang="0">
                <a:pos x="0" y="2147483646"/>
              </a:cxn>
              <a:cxn ang="0">
                <a:pos x="2147483646" y="2147483646"/>
              </a:cxn>
              <a:cxn ang="0">
                <a:pos x="2147483646" y="2147483646"/>
              </a:cxn>
              <a:cxn ang="0">
                <a:pos x="2147483646" y="2147483646"/>
              </a:cxn>
              <a:cxn ang="0">
                <a:pos x="0" y="2147483646"/>
              </a:cxn>
            </a:cxnLst>
            <a:pathLst>
              <a:path w="52" h="29">
                <a:moveTo>
                  <a:pt x="0" y="14"/>
                </a:moveTo>
                <a:cubicBezTo>
                  <a:pt x="0" y="14"/>
                  <a:pt x="14" y="4"/>
                  <a:pt x="34" y="8"/>
                </a:cubicBezTo>
                <a:cubicBezTo>
                  <a:pt x="34" y="8"/>
                  <a:pt x="50" y="11"/>
                  <a:pt x="52" y="29"/>
                </a:cubicBezTo>
                <a:cubicBezTo>
                  <a:pt x="52" y="29"/>
                  <a:pt x="52" y="11"/>
                  <a:pt x="35" y="7"/>
                </a:cubicBezTo>
                <a:cubicBezTo>
                  <a:pt x="35" y="7"/>
                  <a:pt x="19" y="0"/>
                  <a:pt x="0" y="14"/>
                </a:cubicBezTo>
                <a:close/>
              </a:path>
            </a:pathLst>
          </a:custGeom>
          <a:solidFill>
            <a:srgbClr val="8FE2FF">
              <a:alpha val="100000"/>
            </a:srgbClr>
          </a:solidFill>
          <a:ln w="9525">
            <a:noFill/>
          </a:ln>
        </p:spPr>
        <p:txBody>
          <a:bodyPr/>
          <a:p>
            <a:endParaRPr lang="zh-CN" altLang="en-US"/>
          </a:p>
        </p:txBody>
      </p:sp>
      <p:sp>
        <p:nvSpPr>
          <p:cNvPr id="3119" name="MH_Other_47"/>
          <p:cNvSpPr/>
          <p:nvPr/>
        </p:nvSpPr>
        <p:spPr>
          <a:xfrm>
            <a:off x="4908550" y="5024755"/>
            <a:ext cx="222250" cy="80645"/>
          </a:xfrm>
          <a:custGeom>
            <a:avLst/>
            <a:gdLst/>
            <a:ahLst/>
            <a:cxnLst>
              <a:cxn ang="0">
                <a:pos x="2147483646" y="2147483646"/>
              </a:cxn>
              <a:cxn ang="0">
                <a:pos x="2147483646" y="2147483646"/>
              </a:cxn>
              <a:cxn ang="0">
                <a:pos x="0" y="0"/>
              </a:cxn>
              <a:cxn ang="0">
                <a:pos x="2147483646" y="2147483646"/>
              </a:cxn>
              <a:cxn ang="0">
                <a:pos x="2147483646" y="2147483646"/>
              </a:cxn>
            </a:cxnLst>
            <a:pathLst>
              <a:path w="55" h="20">
                <a:moveTo>
                  <a:pt x="55" y="1"/>
                </a:moveTo>
                <a:cubicBezTo>
                  <a:pt x="55" y="1"/>
                  <a:pt x="43" y="14"/>
                  <a:pt x="23" y="16"/>
                </a:cubicBezTo>
                <a:cubicBezTo>
                  <a:pt x="23" y="16"/>
                  <a:pt x="6" y="17"/>
                  <a:pt x="0" y="0"/>
                </a:cubicBezTo>
                <a:cubicBezTo>
                  <a:pt x="0" y="0"/>
                  <a:pt x="5" y="17"/>
                  <a:pt x="22" y="17"/>
                </a:cubicBezTo>
                <a:cubicBezTo>
                  <a:pt x="22" y="17"/>
                  <a:pt x="40" y="20"/>
                  <a:pt x="55" y="1"/>
                </a:cubicBezTo>
                <a:close/>
              </a:path>
            </a:pathLst>
          </a:custGeom>
          <a:solidFill>
            <a:srgbClr val="8FE2FF">
              <a:alpha val="100000"/>
            </a:srgbClr>
          </a:solidFill>
          <a:ln w="9525">
            <a:noFill/>
          </a:ln>
        </p:spPr>
        <p:txBody>
          <a:bodyPr/>
          <a:p>
            <a:endParaRPr lang="zh-CN" altLang="en-US"/>
          </a:p>
        </p:txBody>
      </p:sp>
      <p:sp>
        <p:nvSpPr>
          <p:cNvPr id="3120" name="MH_Other_48"/>
          <p:cNvSpPr/>
          <p:nvPr/>
        </p:nvSpPr>
        <p:spPr>
          <a:xfrm>
            <a:off x="5345430" y="4866005"/>
            <a:ext cx="153670" cy="102870"/>
          </a:xfrm>
          <a:custGeom>
            <a:avLst/>
            <a:gdLst/>
            <a:ahLst/>
            <a:cxnLst>
              <a:cxn ang="0">
                <a:pos x="0" y="2147483646"/>
              </a:cxn>
              <a:cxn ang="0">
                <a:pos x="2147483646" y="2147483646"/>
              </a:cxn>
              <a:cxn ang="0">
                <a:pos x="2147483646" y="2147483646"/>
              </a:cxn>
              <a:cxn ang="0">
                <a:pos x="2147483646" y="2147483646"/>
              </a:cxn>
              <a:cxn ang="0">
                <a:pos x="0" y="2147483646"/>
              </a:cxn>
            </a:cxnLst>
            <a:pathLst>
              <a:path w="38" h="25">
                <a:moveTo>
                  <a:pt x="0" y="12"/>
                </a:moveTo>
                <a:cubicBezTo>
                  <a:pt x="0" y="12"/>
                  <a:pt x="10" y="3"/>
                  <a:pt x="24" y="6"/>
                </a:cubicBezTo>
                <a:cubicBezTo>
                  <a:pt x="24" y="6"/>
                  <a:pt x="36" y="9"/>
                  <a:pt x="38" y="25"/>
                </a:cubicBezTo>
                <a:cubicBezTo>
                  <a:pt x="38" y="25"/>
                  <a:pt x="38" y="9"/>
                  <a:pt x="26" y="5"/>
                </a:cubicBezTo>
                <a:cubicBezTo>
                  <a:pt x="26" y="5"/>
                  <a:pt x="14" y="0"/>
                  <a:pt x="0" y="12"/>
                </a:cubicBezTo>
                <a:close/>
              </a:path>
            </a:pathLst>
          </a:custGeom>
          <a:solidFill>
            <a:srgbClr val="8FE2FF">
              <a:alpha val="100000"/>
            </a:srgbClr>
          </a:solidFill>
          <a:ln w="9525">
            <a:noFill/>
          </a:ln>
        </p:spPr>
        <p:txBody>
          <a:bodyPr/>
          <a:p>
            <a:endParaRPr lang="zh-CN" altLang="en-US"/>
          </a:p>
        </p:txBody>
      </p:sp>
      <p:sp>
        <p:nvSpPr>
          <p:cNvPr id="3121" name="MH_Other_49"/>
          <p:cNvSpPr/>
          <p:nvPr/>
        </p:nvSpPr>
        <p:spPr>
          <a:xfrm>
            <a:off x="9050655" y="5346700"/>
            <a:ext cx="1014095" cy="50038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pathLst>
              <a:path w="249" h="123">
                <a:moveTo>
                  <a:pt x="224" y="55"/>
                </a:moveTo>
                <a:cubicBezTo>
                  <a:pt x="220" y="55"/>
                  <a:pt x="217" y="56"/>
                  <a:pt x="215" y="57"/>
                </a:cubicBezTo>
                <a:cubicBezTo>
                  <a:pt x="209" y="38"/>
                  <a:pt x="190" y="24"/>
                  <a:pt x="167" y="24"/>
                </a:cubicBezTo>
                <a:cubicBezTo>
                  <a:pt x="150" y="24"/>
                  <a:pt x="135" y="32"/>
                  <a:pt x="126" y="44"/>
                </a:cubicBezTo>
                <a:cubicBezTo>
                  <a:pt x="122" y="41"/>
                  <a:pt x="117" y="39"/>
                  <a:pt x="111" y="39"/>
                </a:cubicBezTo>
                <a:cubicBezTo>
                  <a:pt x="111" y="39"/>
                  <a:pt x="111" y="39"/>
                  <a:pt x="111" y="39"/>
                </a:cubicBezTo>
                <a:cubicBezTo>
                  <a:pt x="108" y="17"/>
                  <a:pt x="84" y="0"/>
                  <a:pt x="56" y="0"/>
                </a:cubicBezTo>
                <a:cubicBezTo>
                  <a:pt x="25" y="0"/>
                  <a:pt x="0" y="20"/>
                  <a:pt x="0" y="43"/>
                </a:cubicBezTo>
                <a:cubicBezTo>
                  <a:pt x="0" y="58"/>
                  <a:pt x="11" y="71"/>
                  <a:pt x="26" y="79"/>
                </a:cubicBezTo>
                <a:cubicBezTo>
                  <a:pt x="26" y="80"/>
                  <a:pt x="26" y="82"/>
                  <a:pt x="26" y="83"/>
                </a:cubicBezTo>
                <a:cubicBezTo>
                  <a:pt x="26" y="105"/>
                  <a:pt x="48" y="123"/>
                  <a:pt x="75" y="123"/>
                </a:cubicBezTo>
                <a:cubicBezTo>
                  <a:pt x="92" y="123"/>
                  <a:pt x="106" y="116"/>
                  <a:pt x="115" y="106"/>
                </a:cubicBezTo>
                <a:cubicBezTo>
                  <a:pt x="117" y="107"/>
                  <a:pt x="119" y="107"/>
                  <a:pt x="122" y="107"/>
                </a:cubicBezTo>
                <a:cubicBezTo>
                  <a:pt x="127" y="107"/>
                  <a:pt x="132" y="105"/>
                  <a:pt x="136" y="103"/>
                </a:cubicBezTo>
                <a:cubicBezTo>
                  <a:pt x="145" y="109"/>
                  <a:pt x="155" y="112"/>
                  <a:pt x="167" y="112"/>
                </a:cubicBezTo>
                <a:cubicBezTo>
                  <a:pt x="183" y="112"/>
                  <a:pt x="197" y="106"/>
                  <a:pt x="206" y="96"/>
                </a:cubicBezTo>
                <a:cubicBezTo>
                  <a:pt x="210" y="100"/>
                  <a:pt x="217" y="103"/>
                  <a:pt x="224" y="103"/>
                </a:cubicBezTo>
                <a:cubicBezTo>
                  <a:pt x="238" y="103"/>
                  <a:pt x="249" y="92"/>
                  <a:pt x="249" y="79"/>
                </a:cubicBezTo>
                <a:cubicBezTo>
                  <a:pt x="249" y="66"/>
                  <a:pt x="238" y="55"/>
                  <a:pt x="224" y="55"/>
                </a:cubicBezTo>
                <a:close/>
              </a:path>
            </a:pathLst>
          </a:custGeom>
          <a:solidFill>
            <a:srgbClr val="FFFFFF">
              <a:alpha val="100000"/>
            </a:srgbClr>
          </a:solidFill>
          <a:ln w="9525">
            <a:noFill/>
          </a:ln>
        </p:spPr>
        <p:txBody>
          <a:bodyPr/>
          <a:p>
            <a:endParaRPr lang="zh-CN" altLang="en-US"/>
          </a:p>
        </p:txBody>
      </p:sp>
      <p:sp>
        <p:nvSpPr>
          <p:cNvPr id="3122" name="MH_Other_50"/>
          <p:cNvSpPr/>
          <p:nvPr/>
        </p:nvSpPr>
        <p:spPr>
          <a:xfrm>
            <a:off x="9048750" y="5346700"/>
            <a:ext cx="1021080" cy="50482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pathLst>
              <a:path w="251" h="124">
                <a:moveTo>
                  <a:pt x="225" y="55"/>
                </a:moveTo>
                <a:cubicBezTo>
                  <a:pt x="225" y="54"/>
                  <a:pt x="225" y="54"/>
                  <a:pt x="225" y="54"/>
                </a:cubicBezTo>
                <a:cubicBezTo>
                  <a:pt x="221" y="54"/>
                  <a:pt x="218" y="55"/>
                  <a:pt x="215" y="56"/>
                </a:cubicBezTo>
                <a:cubicBezTo>
                  <a:pt x="216" y="57"/>
                  <a:pt x="216" y="57"/>
                  <a:pt x="216" y="57"/>
                </a:cubicBezTo>
                <a:cubicBezTo>
                  <a:pt x="216" y="56"/>
                  <a:pt x="216" y="56"/>
                  <a:pt x="216" y="56"/>
                </a:cubicBezTo>
                <a:cubicBezTo>
                  <a:pt x="210" y="37"/>
                  <a:pt x="191" y="24"/>
                  <a:pt x="168" y="24"/>
                </a:cubicBezTo>
                <a:cubicBezTo>
                  <a:pt x="151" y="24"/>
                  <a:pt x="135" y="31"/>
                  <a:pt x="126" y="43"/>
                </a:cubicBezTo>
                <a:cubicBezTo>
                  <a:pt x="127" y="44"/>
                  <a:pt x="127" y="44"/>
                  <a:pt x="127" y="44"/>
                </a:cubicBezTo>
                <a:cubicBezTo>
                  <a:pt x="128" y="43"/>
                  <a:pt x="128" y="43"/>
                  <a:pt x="128" y="43"/>
                </a:cubicBezTo>
                <a:cubicBezTo>
                  <a:pt x="123" y="40"/>
                  <a:pt x="118" y="38"/>
                  <a:pt x="112" y="38"/>
                </a:cubicBezTo>
                <a:cubicBezTo>
                  <a:pt x="112" y="38"/>
                  <a:pt x="112" y="38"/>
                  <a:pt x="112" y="38"/>
                </a:cubicBezTo>
                <a:cubicBezTo>
                  <a:pt x="112" y="38"/>
                  <a:pt x="112" y="38"/>
                  <a:pt x="112" y="38"/>
                </a:cubicBezTo>
                <a:cubicBezTo>
                  <a:pt x="112" y="39"/>
                  <a:pt x="112" y="39"/>
                  <a:pt x="112" y="39"/>
                </a:cubicBezTo>
                <a:cubicBezTo>
                  <a:pt x="113" y="39"/>
                  <a:pt x="113" y="39"/>
                  <a:pt x="113" y="39"/>
                </a:cubicBezTo>
                <a:cubicBezTo>
                  <a:pt x="110" y="17"/>
                  <a:pt x="86" y="0"/>
                  <a:pt x="57" y="0"/>
                </a:cubicBezTo>
                <a:cubicBezTo>
                  <a:pt x="41" y="0"/>
                  <a:pt x="27" y="4"/>
                  <a:pt x="17" y="12"/>
                </a:cubicBezTo>
                <a:cubicBezTo>
                  <a:pt x="7" y="20"/>
                  <a:pt x="0" y="31"/>
                  <a:pt x="0" y="43"/>
                </a:cubicBezTo>
                <a:cubicBezTo>
                  <a:pt x="0" y="59"/>
                  <a:pt x="11" y="72"/>
                  <a:pt x="27" y="80"/>
                </a:cubicBezTo>
                <a:cubicBezTo>
                  <a:pt x="27" y="79"/>
                  <a:pt x="27" y="79"/>
                  <a:pt x="27" y="79"/>
                </a:cubicBezTo>
                <a:cubicBezTo>
                  <a:pt x="26" y="79"/>
                  <a:pt x="26" y="79"/>
                  <a:pt x="26" y="79"/>
                </a:cubicBezTo>
                <a:cubicBezTo>
                  <a:pt x="26" y="80"/>
                  <a:pt x="26" y="82"/>
                  <a:pt x="26" y="83"/>
                </a:cubicBezTo>
                <a:cubicBezTo>
                  <a:pt x="26" y="94"/>
                  <a:pt x="31" y="105"/>
                  <a:pt x="41" y="112"/>
                </a:cubicBezTo>
                <a:cubicBezTo>
                  <a:pt x="50" y="119"/>
                  <a:pt x="62" y="124"/>
                  <a:pt x="76" y="124"/>
                </a:cubicBezTo>
                <a:cubicBezTo>
                  <a:pt x="93" y="124"/>
                  <a:pt x="108" y="117"/>
                  <a:pt x="117" y="107"/>
                </a:cubicBezTo>
                <a:cubicBezTo>
                  <a:pt x="116" y="106"/>
                  <a:pt x="116" y="106"/>
                  <a:pt x="116" y="106"/>
                </a:cubicBezTo>
                <a:cubicBezTo>
                  <a:pt x="116" y="107"/>
                  <a:pt x="116" y="107"/>
                  <a:pt x="116" y="107"/>
                </a:cubicBezTo>
                <a:cubicBezTo>
                  <a:pt x="118" y="108"/>
                  <a:pt x="120" y="108"/>
                  <a:pt x="123" y="108"/>
                </a:cubicBezTo>
                <a:cubicBezTo>
                  <a:pt x="128" y="108"/>
                  <a:pt x="133" y="106"/>
                  <a:pt x="138" y="103"/>
                </a:cubicBezTo>
                <a:cubicBezTo>
                  <a:pt x="137" y="103"/>
                  <a:pt x="137" y="103"/>
                  <a:pt x="137" y="103"/>
                </a:cubicBezTo>
                <a:cubicBezTo>
                  <a:pt x="137" y="103"/>
                  <a:pt x="137" y="103"/>
                  <a:pt x="137" y="103"/>
                </a:cubicBezTo>
                <a:cubicBezTo>
                  <a:pt x="145" y="110"/>
                  <a:pt x="156" y="113"/>
                  <a:pt x="168" y="113"/>
                </a:cubicBezTo>
                <a:cubicBezTo>
                  <a:pt x="184" y="113"/>
                  <a:pt x="198" y="107"/>
                  <a:pt x="207" y="96"/>
                </a:cubicBezTo>
                <a:cubicBezTo>
                  <a:pt x="207" y="96"/>
                  <a:pt x="207" y="96"/>
                  <a:pt x="207" y="96"/>
                </a:cubicBezTo>
                <a:cubicBezTo>
                  <a:pt x="206" y="96"/>
                  <a:pt x="206" y="96"/>
                  <a:pt x="206" y="96"/>
                </a:cubicBezTo>
                <a:cubicBezTo>
                  <a:pt x="211" y="101"/>
                  <a:pt x="217" y="104"/>
                  <a:pt x="225" y="104"/>
                </a:cubicBezTo>
                <a:cubicBezTo>
                  <a:pt x="232" y="104"/>
                  <a:pt x="238" y="101"/>
                  <a:pt x="243" y="97"/>
                </a:cubicBezTo>
                <a:cubicBezTo>
                  <a:pt x="248" y="92"/>
                  <a:pt x="251" y="86"/>
                  <a:pt x="251" y="79"/>
                </a:cubicBezTo>
                <a:cubicBezTo>
                  <a:pt x="251" y="72"/>
                  <a:pt x="248" y="66"/>
                  <a:pt x="243" y="62"/>
                </a:cubicBezTo>
                <a:cubicBezTo>
                  <a:pt x="238" y="57"/>
                  <a:pt x="232" y="54"/>
                  <a:pt x="225" y="54"/>
                </a:cubicBezTo>
                <a:cubicBezTo>
                  <a:pt x="225" y="55"/>
                  <a:pt x="225" y="55"/>
                  <a:pt x="225" y="55"/>
                </a:cubicBezTo>
                <a:cubicBezTo>
                  <a:pt x="225" y="56"/>
                  <a:pt x="225" y="56"/>
                  <a:pt x="225" y="56"/>
                </a:cubicBezTo>
                <a:cubicBezTo>
                  <a:pt x="231" y="56"/>
                  <a:pt x="238" y="59"/>
                  <a:pt x="242" y="63"/>
                </a:cubicBezTo>
                <a:cubicBezTo>
                  <a:pt x="246" y="67"/>
                  <a:pt x="249" y="73"/>
                  <a:pt x="249" y="79"/>
                </a:cubicBezTo>
                <a:cubicBezTo>
                  <a:pt x="249" y="85"/>
                  <a:pt x="246" y="91"/>
                  <a:pt x="242" y="95"/>
                </a:cubicBezTo>
                <a:cubicBezTo>
                  <a:pt x="238" y="100"/>
                  <a:pt x="231" y="102"/>
                  <a:pt x="225" y="102"/>
                </a:cubicBezTo>
                <a:cubicBezTo>
                  <a:pt x="218" y="102"/>
                  <a:pt x="212" y="100"/>
                  <a:pt x="207" y="95"/>
                </a:cubicBezTo>
                <a:cubicBezTo>
                  <a:pt x="207" y="95"/>
                  <a:pt x="207" y="95"/>
                  <a:pt x="207" y="95"/>
                </a:cubicBezTo>
                <a:cubicBezTo>
                  <a:pt x="206" y="95"/>
                  <a:pt x="206" y="95"/>
                  <a:pt x="206" y="95"/>
                </a:cubicBezTo>
                <a:cubicBezTo>
                  <a:pt x="197" y="105"/>
                  <a:pt x="183" y="112"/>
                  <a:pt x="168" y="112"/>
                </a:cubicBezTo>
                <a:cubicBezTo>
                  <a:pt x="157" y="112"/>
                  <a:pt x="146" y="108"/>
                  <a:pt x="138" y="102"/>
                </a:cubicBezTo>
                <a:cubicBezTo>
                  <a:pt x="137" y="102"/>
                  <a:pt x="137" y="102"/>
                  <a:pt x="137" y="102"/>
                </a:cubicBezTo>
                <a:cubicBezTo>
                  <a:pt x="137" y="102"/>
                  <a:pt x="137" y="102"/>
                  <a:pt x="137" y="102"/>
                </a:cubicBezTo>
                <a:cubicBezTo>
                  <a:pt x="133" y="105"/>
                  <a:pt x="128" y="106"/>
                  <a:pt x="123" y="106"/>
                </a:cubicBezTo>
                <a:cubicBezTo>
                  <a:pt x="121" y="106"/>
                  <a:pt x="118" y="106"/>
                  <a:pt x="116" y="105"/>
                </a:cubicBezTo>
                <a:cubicBezTo>
                  <a:pt x="116" y="105"/>
                  <a:pt x="116" y="105"/>
                  <a:pt x="116" y="105"/>
                </a:cubicBezTo>
                <a:cubicBezTo>
                  <a:pt x="116" y="106"/>
                  <a:pt x="116" y="106"/>
                  <a:pt x="116" y="106"/>
                </a:cubicBezTo>
                <a:cubicBezTo>
                  <a:pt x="107" y="116"/>
                  <a:pt x="92" y="122"/>
                  <a:pt x="76" y="122"/>
                </a:cubicBezTo>
                <a:cubicBezTo>
                  <a:pt x="63" y="122"/>
                  <a:pt x="50" y="118"/>
                  <a:pt x="42" y="111"/>
                </a:cubicBezTo>
                <a:cubicBezTo>
                  <a:pt x="33" y="104"/>
                  <a:pt x="28" y="94"/>
                  <a:pt x="28" y="83"/>
                </a:cubicBezTo>
                <a:cubicBezTo>
                  <a:pt x="28" y="82"/>
                  <a:pt x="28" y="80"/>
                  <a:pt x="28" y="79"/>
                </a:cubicBezTo>
                <a:cubicBezTo>
                  <a:pt x="28" y="79"/>
                  <a:pt x="28" y="79"/>
                  <a:pt x="28" y="79"/>
                </a:cubicBezTo>
                <a:cubicBezTo>
                  <a:pt x="27" y="78"/>
                  <a:pt x="27" y="78"/>
                  <a:pt x="27" y="78"/>
                </a:cubicBezTo>
                <a:cubicBezTo>
                  <a:pt x="12" y="71"/>
                  <a:pt x="2" y="58"/>
                  <a:pt x="2" y="43"/>
                </a:cubicBezTo>
                <a:cubicBezTo>
                  <a:pt x="2" y="32"/>
                  <a:pt x="8" y="21"/>
                  <a:pt x="18" y="14"/>
                </a:cubicBezTo>
                <a:cubicBezTo>
                  <a:pt x="28" y="6"/>
                  <a:pt x="42" y="1"/>
                  <a:pt x="57" y="1"/>
                </a:cubicBezTo>
                <a:cubicBezTo>
                  <a:pt x="85" y="1"/>
                  <a:pt x="108" y="18"/>
                  <a:pt x="111" y="39"/>
                </a:cubicBezTo>
                <a:cubicBezTo>
                  <a:pt x="111" y="40"/>
                  <a:pt x="111" y="40"/>
                  <a:pt x="111" y="40"/>
                </a:cubicBezTo>
                <a:cubicBezTo>
                  <a:pt x="112" y="40"/>
                  <a:pt x="112" y="40"/>
                  <a:pt x="112" y="40"/>
                </a:cubicBezTo>
                <a:cubicBezTo>
                  <a:pt x="112" y="39"/>
                  <a:pt x="112" y="39"/>
                  <a:pt x="112" y="39"/>
                </a:cubicBezTo>
                <a:cubicBezTo>
                  <a:pt x="112" y="40"/>
                  <a:pt x="112" y="40"/>
                  <a:pt x="112" y="40"/>
                </a:cubicBezTo>
                <a:cubicBezTo>
                  <a:pt x="117" y="40"/>
                  <a:pt x="123" y="42"/>
                  <a:pt x="127" y="45"/>
                </a:cubicBezTo>
                <a:cubicBezTo>
                  <a:pt x="127" y="45"/>
                  <a:pt x="127" y="45"/>
                  <a:pt x="127" y="45"/>
                </a:cubicBezTo>
                <a:cubicBezTo>
                  <a:pt x="128" y="44"/>
                  <a:pt x="128" y="44"/>
                  <a:pt x="128" y="44"/>
                </a:cubicBezTo>
                <a:cubicBezTo>
                  <a:pt x="136" y="33"/>
                  <a:pt x="151" y="25"/>
                  <a:pt x="168" y="25"/>
                </a:cubicBezTo>
                <a:cubicBezTo>
                  <a:pt x="190" y="25"/>
                  <a:pt x="209" y="39"/>
                  <a:pt x="215" y="57"/>
                </a:cubicBezTo>
                <a:cubicBezTo>
                  <a:pt x="215" y="58"/>
                  <a:pt x="215" y="58"/>
                  <a:pt x="215" y="58"/>
                </a:cubicBezTo>
                <a:cubicBezTo>
                  <a:pt x="216" y="58"/>
                  <a:pt x="216" y="58"/>
                  <a:pt x="216" y="58"/>
                </a:cubicBezTo>
                <a:cubicBezTo>
                  <a:pt x="219" y="57"/>
                  <a:pt x="222" y="56"/>
                  <a:pt x="225" y="56"/>
                </a:cubicBezTo>
                <a:lnTo>
                  <a:pt x="225" y="55"/>
                </a:lnTo>
                <a:close/>
              </a:path>
            </a:pathLst>
          </a:custGeom>
          <a:solidFill>
            <a:srgbClr val="8FE2FF">
              <a:alpha val="100000"/>
            </a:srgbClr>
          </a:solidFill>
          <a:ln w="9525">
            <a:noFill/>
          </a:ln>
        </p:spPr>
        <p:txBody>
          <a:bodyPr/>
          <a:p>
            <a:endParaRPr lang="zh-CN" altLang="en-US"/>
          </a:p>
        </p:txBody>
      </p:sp>
      <p:sp>
        <p:nvSpPr>
          <p:cNvPr id="3123" name="MH_Other_51"/>
          <p:cNvSpPr/>
          <p:nvPr/>
        </p:nvSpPr>
        <p:spPr>
          <a:xfrm>
            <a:off x="9413875" y="5489575"/>
            <a:ext cx="179705" cy="97155"/>
          </a:xfrm>
          <a:custGeom>
            <a:avLst/>
            <a:gdLst/>
            <a:ahLst/>
            <a:cxnLst>
              <a:cxn ang="0">
                <a:pos x="0" y="2147483646"/>
              </a:cxn>
              <a:cxn ang="0">
                <a:pos x="2147483646" y="2147483646"/>
              </a:cxn>
              <a:cxn ang="0">
                <a:pos x="2147483646" y="2147483646"/>
              </a:cxn>
              <a:cxn ang="0">
                <a:pos x="2147483646" y="2147483646"/>
              </a:cxn>
              <a:cxn ang="0">
                <a:pos x="0" y="2147483646"/>
              </a:cxn>
            </a:cxnLst>
            <a:pathLst>
              <a:path w="44" h="24">
                <a:moveTo>
                  <a:pt x="0" y="12"/>
                </a:moveTo>
                <a:cubicBezTo>
                  <a:pt x="0" y="12"/>
                  <a:pt x="12" y="3"/>
                  <a:pt x="28" y="6"/>
                </a:cubicBezTo>
                <a:cubicBezTo>
                  <a:pt x="28" y="6"/>
                  <a:pt x="42" y="9"/>
                  <a:pt x="44" y="24"/>
                </a:cubicBezTo>
                <a:cubicBezTo>
                  <a:pt x="44" y="24"/>
                  <a:pt x="44" y="9"/>
                  <a:pt x="30" y="5"/>
                </a:cubicBezTo>
                <a:cubicBezTo>
                  <a:pt x="30" y="5"/>
                  <a:pt x="16" y="0"/>
                  <a:pt x="0" y="12"/>
                </a:cubicBezTo>
                <a:close/>
              </a:path>
            </a:pathLst>
          </a:custGeom>
          <a:solidFill>
            <a:srgbClr val="8FE2FF">
              <a:alpha val="100000"/>
            </a:srgbClr>
          </a:solidFill>
          <a:ln w="9525">
            <a:noFill/>
          </a:ln>
        </p:spPr>
        <p:txBody>
          <a:bodyPr/>
          <a:p>
            <a:endParaRPr lang="zh-CN" altLang="en-US"/>
          </a:p>
        </p:txBody>
      </p:sp>
      <p:sp>
        <p:nvSpPr>
          <p:cNvPr id="3124" name="MH_Other_52"/>
          <p:cNvSpPr/>
          <p:nvPr/>
        </p:nvSpPr>
        <p:spPr>
          <a:xfrm>
            <a:off x="9295130" y="5508625"/>
            <a:ext cx="175895" cy="101600"/>
          </a:xfrm>
          <a:custGeom>
            <a:avLst/>
            <a:gdLst/>
            <a:ahLst/>
            <a:cxnLst>
              <a:cxn ang="0">
                <a:pos x="0" y="2147483646"/>
              </a:cxn>
              <a:cxn ang="0">
                <a:pos x="2147483646" y="2147483646"/>
              </a:cxn>
              <a:cxn ang="0">
                <a:pos x="2147483646" y="2147483646"/>
              </a:cxn>
              <a:cxn ang="0">
                <a:pos x="2147483646" y="2147483646"/>
              </a:cxn>
              <a:cxn ang="0">
                <a:pos x="0" y="2147483646"/>
              </a:cxn>
            </a:cxnLst>
            <a:pathLst>
              <a:path w="43" h="25">
                <a:moveTo>
                  <a:pt x="0" y="12"/>
                </a:moveTo>
                <a:cubicBezTo>
                  <a:pt x="0" y="12"/>
                  <a:pt x="11" y="4"/>
                  <a:pt x="28" y="6"/>
                </a:cubicBezTo>
                <a:cubicBezTo>
                  <a:pt x="28" y="6"/>
                  <a:pt x="42" y="9"/>
                  <a:pt x="43" y="25"/>
                </a:cubicBezTo>
                <a:cubicBezTo>
                  <a:pt x="43" y="25"/>
                  <a:pt x="43" y="9"/>
                  <a:pt x="30" y="6"/>
                </a:cubicBezTo>
                <a:cubicBezTo>
                  <a:pt x="30" y="6"/>
                  <a:pt x="16" y="0"/>
                  <a:pt x="0" y="12"/>
                </a:cubicBezTo>
                <a:close/>
              </a:path>
            </a:pathLst>
          </a:custGeom>
          <a:solidFill>
            <a:srgbClr val="8FE2FF">
              <a:alpha val="100000"/>
            </a:srgbClr>
          </a:solidFill>
          <a:ln w="9525">
            <a:noFill/>
          </a:ln>
        </p:spPr>
        <p:txBody>
          <a:bodyPr/>
          <a:p>
            <a:endParaRPr lang="zh-CN" altLang="en-US"/>
          </a:p>
        </p:txBody>
      </p:sp>
      <p:sp>
        <p:nvSpPr>
          <p:cNvPr id="3125" name="MH_Other_53"/>
          <p:cNvSpPr/>
          <p:nvPr/>
        </p:nvSpPr>
        <p:spPr>
          <a:xfrm>
            <a:off x="9471025" y="5688330"/>
            <a:ext cx="184150" cy="69850"/>
          </a:xfrm>
          <a:custGeom>
            <a:avLst/>
            <a:gdLst/>
            <a:ahLst/>
            <a:cxnLst>
              <a:cxn ang="0">
                <a:pos x="2147483646" y="2147483646"/>
              </a:cxn>
              <a:cxn ang="0">
                <a:pos x="2147483646" y="2147483646"/>
              </a:cxn>
              <a:cxn ang="0">
                <a:pos x="0" y="0"/>
              </a:cxn>
              <a:cxn ang="0">
                <a:pos x="2147483646" y="2147483646"/>
              </a:cxn>
              <a:cxn ang="0">
                <a:pos x="2147483646" y="2147483646"/>
              </a:cxn>
            </a:cxnLst>
            <a:pathLst>
              <a:path w="45" h="17">
                <a:moveTo>
                  <a:pt x="45" y="1"/>
                </a:moveTo>
                <a:cubicBezTo>
                  <a:pt x="45" y="1"/>
                  <a:pt x="36" y="12"/>
                  <a:pt x="19" y="14"/>
                </a:cubicBezTo>
                <a:cubicBezTo>
                  <a:pt x="19" y="14"/>
                  <a:pt x="5" y="14"/>
                  <a:pt x="0" y="0"/>
                </a:cubicBezTo>
                <a:cubicBezTo>
                  <a:pt x="0" y="0"/>
                  <a:pt x="4" y="15"/>
                  <a:pt x="18" y="15"/>
                </a:cubicBezTo>
                <a:cubicBezTo>
                  <a:pt x="18" y="15"/>
                  <a:pt x="33" y="17"/>
                  <a:pt x="45" y="1"/>
                </a:cubicBezTo>
                <a:close/>
              </a:path>
            </a:pathLst>
          </a:custGeom>
          <a:solidFill>
            <a:srgbClr val="8FE2FF">
              <a:alpha val="100000"/>
            </a:srgbClr>
          </a:solidFill>
          <a:ln w="9525">
            <a:noFill/>
          </a:ln>
        </p:spPr>
        <p:txBody>
          <a:bodyPr/>
          <a:p>
            <a:endParaRPr lang="zh-CN" altLang="en-US"/>
          </a:p>
        </p:txBody>
      </p:sp>
      <p:sp>
        <p:nvSpPr>
          <p:cNvPr id="3126" name="MH_Other_54"/>
          <p:cNvSpPr/>
          <p:nvPr/>
        </p:nvSpPr>
        <p:spPr>
          <a:xfrm>
            <a:off x="9832975" y="5553075"/>
            <a:ext cx="130175" cy="85725"/>
          </a:xfrm>
          <a:custGeom>
            <a:avLst/>
            <a:gdLst/>
            <a:ahLst/>
            <a:cxnLst>
              <a:cxn ang="0">
                <a:pos x="0" y="2147483646"/>
              </a:cxn>
              <a:cxn ang="0">
                <a:pos x="2147483646" y="2147483646"/>
              </a:cxn>
              <a:cxn ang="0">
                <a:pos x="2147483646" y="2147483646"/>
              </a:cxn>
              <a:cxn ang="0">
                <a:pos x="2147483646" y="2147483646"/>
              </a:cxn>
              <a:cxn ang="0">
                <a:pos x="0" y="2147483646"/>
              </a:cxn>
            </a:cxnLst>
            <a:pathLst>
              <a:path w="32" h="21">
                <a:moveTo>
                  <a:pt x="0" y="10"/>
                </a:moveTo>
                <a:cubicBezTo>
                  <a:pt x="0" y="10"/>
                  <a:pt x="9" y="4"/>
                  <a:pt x="21" y="6"/>
                </a:cubicBezTo>
                <a:cubicBezTo>
                  <a:pt x="21" y="6"/>
                  <a:pt x="30" y="8"/>
                  <a:pt x="32" y="21"/>
                </a:cubicBezTo>
                <a:cubicBezTo>
                  <a:pt x="32" y="21"/>
                  <a:pt x="32" y="8"/>
                  <a:pt x="22" y="5"/>
                </a:cubicBezTo>
                <a:cubicBezTo>
                  <a:pt x="22" y="5"/>
                  <a:pt x="12" y="0"/>
                  <a:pt x="0" y="10"/>
                </a:cubicBezTo>
                <a:close/>
              </a:path>
            </a:pathLst>
          </a:custGeom>
          <a:solidFill>
            <a:srgbClr val="8FE2FF">
              <a:alpha val="100000"/>
            </a:srgbClr>
          </a:solidFill>
          <a:ln w="9525">
            <a:noFill/>
          </a:ln>
        </p:spPr>
        <p:txBody>
          <a:bodyPr/>
          <a:p>
            <a:endParaRPr lang="zh-CN" altLang="en-US"/>
          </a:p>
        </p:txBody>
      </p:sp>
      <p:sp>
        <p:nvSpPr>
          <p:cNvPr id="3127" name="MH_Other_55"/>
          <p:cNvSpPr/>
          <p:nvPr/>
        </p:nvSpPr>
        <p:spPr>
          <a:xfrm>
            <a:off x="3662680" y="5329555"/>
            <a:ext cx="803275" cy="765175"/>
          </a:xfrm>
          <a:custGeom>
            <a:avLst/>
            <a:gdLst/>
            <a:ahLst/>
            <a:cxnLst>
              <a:cxn ang="0">
                <a:pos x="2147483646" y="0"/>
              </a:cxn>
              <a:cxn ang="0">
                <a:pos x="0" y="2147483646"/>
              </a:cxn>
              <a:cxn ang="0">
                <a:pos x="2147483646" y="2147483646"/>
              </a:cxn>
              <a:cxn ang="0">
                <a:pos x="2147483646" y="2147483646"/>
              </a:cxn>
              <a:cxn ang="0">
                <a:pos x="2147483646" y="0"/>
              </a:cxn>
            </a:cxnLst>
            <a:pathLst>
              <a:path w="506" h="482">
                <a:moveTo>
                  <a:pt x="21" y="0"/>
                </a:moveTo>
                <a:lnTo>
                  <a:pt x="0" y="378"/>
                </a:lnTo>
                <a:lnTo>
                  <a:pt x="327" y="482"/>
                </a:lnTo>
                <a:lnTo>
                  <a:pt x="506" y="110"/>
                </a:lnTo>
                <a:lnTo>
                  <a:pt x="21" y="0"/>
                </a:lnTo>
                <a:close/>
              </a:path>
            </a:pathLst>
          </a:custGeom>
          <a:solidFill>
            <a:srgbClr val="6C4B4B">
              <a:alpha val="100000"/>
            </a:srgbClr>
          </a:solidFill>
          <a:ln w="9525">
            <a:noFill/>
          </a:ln>
        </p:spPr>
        <p:txBody>
          <a:bodyPr/>
          <a:p>
            <a:endParaRPr lang="zh-CN" altLang="en-US"/>
          </a:p>
        </p:txBody>
      </p:sp>
      <p:sp>
        <p:nvSpPr>
          <p:cNvPr id="3128" name="MH_Other_56"/>
          <p:cNvSpPr/>
          <p:nvPr/>
        </p:nvSpPr>
        <p:spPr>
          <a:xfrm>
            <a:off x="3691255" y="5329555"/>
            <a:ext cx="774700" cy="372745"/>
          </a:xfrm>
          <a:custGeom>
            <a:avLst/>
            <a:gdLst/>
            <a:ahLst/>
            <a:cxnLst>
              <a:cxn ang="0">
                <a:pos x="0" y="2147483646"/>
              </a:cxn>
              <a:cxn ang="0">
                <a:pos x="2147483646" y="0"/>
              </a:cxn>
              <a:cxn ang="0">
                <a:pos x="2147483646" y="2147483646"/>
              </a:cxn>
              <a:cxn ang="0">
                <a:pos x="2147483646" y="2147483646"/>
              </a:cxn>
              <a:cxn ang="0">
                <a:pos x="0" y="2147483646"/>
              </a:cxn>
            </a:cxnLst>
            <a:pathLst>
              <a:path w="488" h="235">
                <a:moveTo>
                  <a:pt x="0" y="131"/>
                </a:moveTo>
                <a:lnTo>
                  <a:pt x="3" y="0"/>
                </a:lnTo>
                <a:lnTo>
                  <a:pt x="488" y="110"/>
                </a:lnTo>
                <a:lnTo>
                  <a:pt x="431" y="235"/>
                </a:lnTo>
                <a:lnTo>
                  <a:pt x="0" y="131"/>
                </a:lnTo>
                <a:close/>
              </a:path>
            </a:pathLst>
          </a:custGeom>
          <a:solidFill>
            <a:srgbClr val="7AC5A6">
              <a:alpha val="100000"/>
            </a:srgbClr>
          </a:solidFill>
          <a:ln w="9525">
            <a:noFill/>
          </a:ln>
        </p:spPr>
        <p:txBody>
          <a:bodyPr/>
          <a:p>
            <a:endParaRPr lang="zh-CN" altLang="en-US"/>
          </a:p>
        </p:txBody>
      </p:sp>
      <p:sp>
        <p:nvSpPr>
          <p:cNvPr id="3129" name="MH_Other_57"/>
          <p:cNvSpPr/>
          <p:nvPr/>
        </p:nvSpPr>
        <p:spPr>
          <a:xfrm>
            <a:off x="3440430" y="2157730"/>
            <a:ext cx="623570" cy="383349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0" y="2147483646"/>
              </a:cxn>
            </a:cxnLst>
            <a:pathLst>
              <a:path w="132" h="812">
                <a:moveTo>
                  <a:pt x="104" y="812"/>
                </a:moveTo>
                <a:cubicBezTo>
                  <a:pt x="104" y="812"/>
                  <a:pt x="132" y="643"/>
                  <a:pt x="129" y="611"/>
                </a:cubicBezTo>
                <a:cubicBezTo>
                  <a:pt x="125" y="578"/>
                  <a:pt x="111" y="510"/>
                  <a:pt x="96" y="485"/>
                </a:cubicBezTo>
                <a:cubicBezTo>
                  <a:pt x="91" y="436"/>
                  <a:pt x="102" y="342"/>
                  <a:pt x="94" y="304"/>
                </a:cubicBezTo>
                <a:cubicBezTo>
                  <a:pt x="86" y="267"/>
                  <a:pt x="53" y="190"/>
                  <a:pt x="66" y="108"/>
                </a:cubicBezTo>
                <a:cubicBezTo>
                  <a:pt x="74" y="32"/>
                  <a:pt x="81" y="0"/>
                  <a:pt x="81" y="0"/>
                </a:cubicBezTo>
                <a:cubicBezTo>
                  <a:pt x="81" y="0"/>
                  <a:pt x="53" y="16"/>
                  <a:pt x="46" y="31"/>
                </a:cubicBezTo>
                <a:cubicBezTo>
                  <a:pt x="40" y="46"/>
                  <a:pt x="36" y="87"/>
                  <a:pt x="0" y="78"/>
                </a:cubicBezTo>
              </a:path>
            </a:pathLst>
          </a:custGeom>
          <a:noFill/>
          <a:ln w="9525" cap="flat" cmpd="sng">
            <a:solidFill>
              <a:srgbClr val="6C4B4B">
                <a:alpha val="100000"/>
              </a:srgbClr>
            </a:solidFill>
            <a:prstDash val="solid"/>
            <a:miter lim="800000"/>
            <a:headEnd type="none" w="med" len="med"/>
            <a:tailEnd type="none" w="med" len="med"/>
          </a:ln>
        </p:spPr>
        <p:txBody>
          <a:bodyPr/>
          <a:p>
            <a:endParaRPr lang="zh-CN" altLang="en-US"/>
          </a:p>
        </p:txBody>
      </p:sp>
      <p:sp>
        <p:nvSpPr>
          <p:cNvPr id="3130" name="MH_Other_58"/>
          <p:cNvSpPr/>
          <p:nvPr/>
        </p:nvSpPr>
        <p:spPr>
          <a:xfrm>
            <a:off x="3265805" y="2160905"/>
            <a:ext cx="463550" cy="350520"/>
          </a:xfrm>
          <a:custGeom>
            <a:avLst/>
            <a:gdLst/>
            <a:ahLst/>
            <a:cxnLst>
              <a:cxn ang="0">
                <a:pos x="2147483646" y="2147483646"/>
              </a:cxn>
              <a:cxn ang="0">
                <a:pos x="2147483646" y="2147483646"/>
              </a:cxn>
              <a:cxn ang="0">
                <a:pos x="2147483646" y="0"/>
              </a:cxn>
            </a:cxnLst>
            <a:pathLst>
              <a:path w="98" h="74">
                <a:moveTo>
                  <a:pt x="27" y="30"/>
                </a:moveTo>
                <a:cubicBezTo>
                  <a:pt x="27" y="30"/>
                  <a:pt x="0" y="21"/>
                  <a:pt x="2" y="35"/>
                </a:cubicBezTo>
                <a:cubicBezTo>
                  <a:pt x="4" y="50"/>
                  <a:pt x="27" y="74"/>
                  <a:pt x="98" y="0"/>
                </a:cubicBezTo>
              </a:path>
            </a:pathLst>
          </a:custGeom>
          <a:noFill/>
          <a:ln w="9525" cap="flat" cmpd="sng">
            <a:solidFill>
              <a:srgbClr val="6C4B4B">
                <a:alpha val="100000"/>
              </a:srgbClr>
            </a:solidFill>
            <a:prstDash val="solid"/>
            <a:miter lim="800000"/>
            <a:headEnd type="none" w="med" len="med"/>
            <a:tailEnd type="none" w="med" len="med"/>
          </a:ln>
        </p:spPr>
        <p:txBody>
          <a:bodyPr/>
          <a:p>
            <a:endParaRPr lang="zh-CN" altLang="en-US"/>
          </a:p>
        </p:txBody>
      </p:sp>
      <p:sp>
        <p:nvSpPr>
          <p:cNvPr id="3131" name="MH_Other_59"/>
          <p:cNvSpPr/>
          <p:nvPr/>
        </p:nvSpPr>
        <p:spPr>
          <a:xfrm>
            <a:off x="3964305" y="3063875"/>
            <a:ext cx="642620" cy="226568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pathLst>
              <a:path w="136" h="480">
                <a:moveTo>
                  <a:pt x="18" y="480"/>
                </a:moveTo>
                <a:cubicBezTo>
                  <a:pt x="18" y="480"/>
                  <a:pt x="41" y="414"/>
                  <a:pt x="11" y="343"/>
                </a:cubicBezTo>
                <a:cubicBezTo>
                  <a:pt x="0" y="272"/>
                  <a:pt x="6" y="239"/>
                  <a:pt x="21" y="193"/>
                </a:cubicBezTo>
                <a:cubicBezTo>
                  <a:pt x="36" y="146"/>
                  <a:pt x="88" y="39"/>
                  <a:pt x="77" y="2"/>
                </a:cubicBezTo>
                <a:cubicBezTo>
                  <a:pt x="80" y="0"/>
                  <a:pt x="98" y="17"/>
                  <a:pt x="102" y="39"/>
                </a:cubicBezTo>
                <a:cubicBezTo>
                  <a:pt x="107" y="60"/>
                  <a:pt x="118" y="72"/>
                  <a:pt x="133" y="59"/>
                </a:cubicBezTo>
                <a:cubicBezTo>
                  <a:pt x="136" y="48"/>
                  <a:pt x="125" y="38"/>
                  <a:pt x="115" y="39"/>
                </a:cubicBezTo>
              </a:path>
            </a:pathLst>
          </a:custGeom>
          <a:noFill/>
          <a:ln w="9525" cap="flat" cmpd="sng">
            <a:solidFill>
              <a:srgbClr val="6C4B4B">
                <a:alpha val="100000"/>
              </a:srgbClr>
            </a:solidFill>
            <a:prstDash val="solid"/>
            <a:miter lim="800000"/>
            <a:headEnd type="none" w="med" len="med"/>
            <a:tailEnd type="none" w="med" len="med"/>
          </a:ln>
        </p:spPr>
        <p:txBody>
          <a:bodyPr/>
          <a:p>
            <a:endParaRPr lang="zh-CN" altLang="en-US"/>
          </a:p>
        </p:txBody>
      </p:sp>
      <p:sp>
        <p:nvSpPr>
          <p:cNvPr id="3132" name="MH_Other_60"/>
          <p:cNvSpPr/>
          <p:nvPr/>
        </p:nvSpPr>
        <p:spPr>
          <a:xfrm>
            <a:off x="4446905" y="3063875"/>
            <a:ext cx="353695" cy="220980"/>
          </a:xfrm>
          <a:custGeom>
            <a:avLst/>
            <a:gdLst/>
            <a:ahLst/>
            <a:cxnLst>
              <a:cxn ang="0">
                <a:pos x="0" y="0"/>
              </a:cxn>
              <a:cxn ang="0">
                <a:pos x="2147483646" y="2147483646"/>
              </a:cxn>
              <a:cxn ang="0">
                <a:pos x="2147483646" y="2147483646"/>
              </a:cxn>
            </a:cxnLst>
            <a:pathLst>
              <a:path w="75" h="47">
                <a:moveTo>
                  <a:pt x="0" y="0"/>
                </a:moveTo>
                <a:cubicBezTo>
                  <a:pt x="0" y="0"/>
                  <a:pt x="20" y="32"/>
                  <a:pt x="37" y="33"/>
                </a:cubicBezTo>
                <a:cubicBezTo>
                  <a:pt x="54" y="34"/>
                  <a:pt x="75" y="37"/>
                  <a:pt x="75" y="47"/>
                </a:cubicBezTo>
              </a:path>
            </a:pathLst>
          </a:custGeom>
          <a:noFill/>
          <a:ln w="9525" cap="flat" cmpd="sng">
            <a:solidFill>
              <a:srgbClr val="6C4B4B">
                <a:alpha val="100000"/>
              </a:srgbClr>
            </a:solidFill>
            <a:prstDash val="solid"/>
            <a:miter lim="800000"/>
            <a:headEnd type="none" w="med" len="med"/>
            <a:tailEnd type="none" w="med" len="med"/>
          </a:ln>
        </p:spPr>
        <p:txBody>
          <a:bodyPr/>
          <a:p>
            <a:endParaRPr lang="zh-CN" altLang="en-US"/>
          </a:p>
        </p:txBody>
      </p:sp>
      <p:sp>
        <p:nvSpPr>
          <p:cNvPr id="3133" name="MH_Other_61"/>
          <p:cNvSpPr/>
          <p:nvPr/>
        </p:nvSpPr>
        <p:spPr>
          <a:xfrm>
            <a:off x="3308350" y="3841750"/>
            <a:ext cx="732155" cy="1511300"/>
          </a:xfrm>
          <a:custGeom>
            <a:avLst/>
            <a:gdLst/>
            <a:ahLst/>
            <a:cxnLst>
              <a:cxn ang="0">
                <a:pos x="2147483646" y="2147483646"/>
              </a:cxn>
              <a:cxn ang="0">
                <a:pos x="2147483646" y="2147483646"/>
              </a:cxn>
              <a:cxn ang="0">
                <a:pos x="2147483646" y="2147483646"/>
              </a:cxn>
              <a:cxn ang="0">
                <a:pos x="2147483646" y="2147483646"/>
              </a:cxn>
            </a:cxnLst>
            <a:pathLst>
              <a:path w="155" h="320">
                <a:moveTo>
                  <a:pt x="13" y="47"/>
                </a:moveTo>
                <a:cubicBezTo>
                  <a:pt x="13" y="47"/>
                  <a:pt x="0" y="0"/>
                  <a:pt x="35" y="2"/>
                </a:cubicBezTo>
                <a:cubicBezTo>
                  <a:pt x="53" y="6"/>
                  <a:pt x="88" y="38"/>
                  <a:pt x="140" y="210"/>
                </a:cubicBezTo>
                <a:cubicBezTo>
                  <a:pt x="152" y="275"/>
                  <a:pt x="155" y="296"/>
                  <a:pt x="152" y="320"/>
                </a:cubicBezTo>
              </a:path>
            </a:pathLst>
          </a:custGeom>
          <a:noFill/>
          <a:ln w="9525" cap="flat" cmpd="sng">
            <a:solidFill>
              <a:srgbClr val="6C4B4B">
                <a:alpha val="100000"/>
              </a:srgbClr>
            </a:solidFill>
            <a:prstDash val="solid"/>
            <a:miter lim="800000"/>
            <a:headEnd type="none" w="med" len="med"/>
            <a:tailEnd type="none" w="med" len="med"/>
          </a:ln>
        </p:spPr>
        <p:txBody>
          <a:bodyPr/>
          <a:p>
            <a:endParaRPr lang="zh-CN" altLang="en-US"/>
          </a:p>
        </p:txBody>
      </p:sp>
      <p:sp>
        <p:nvSpPr>
          <p:cNvPr id="3134" name="MH_Other_62"/>
          <p:cNvSpPr/>
          <p:nvPr/>
        </p:nvSpPr>
        <p:spPr>
          <a:xfrm>
            <a:off x="3141980" y="3748405"/>
            <a:ext cx="288925" cy="169545"/>
          </a:xfrm>
          <a:custGeom>
            <a:avLst/>
            <a:gdLst/>
            <a:ahLst/>
            <a:cxnLst>
              <a:cxn ang="0">
                <a:pos x="0" y="2147483646"/>
              </a:cxn>
              <a:cxn ang="0">
                <a:pos x="2147483646" y="0"/>
              </a:cxn>
            </a:cxnLst>
            <a:pathLst>
              <a:path w="61" h="36">
                <a:moveTo>
                  <a:pt x="0" y="31"/>
                </a:moveTo>
                <a:cubicBezTo>
                  <a:pt x="0" y="31"/>
                  <a:pt x="42" y="36"/>
                  <a:pt x="61" y="0"/>
                </a:cubicBezTo>
              </a:path>
            </a:pathLst>
          </a:custGeom>
          <a:noFill/>
          <a:ln w="9525" cap="flat" cmpd="sng">
            <a:solidFill>
              <a:srgbClr val="6C4B4B">
                <a:alpha val="100000"/>
              </a:srgbClr>
            </a:solidFill>
            <a:prstDash val="solid"/>
            <a:miter lim="800000"/>
            <a:headEnd type="none" w="med" len="med"/>
            <a:tailEnd type="none" w="med" len="med"/>
          </a:ln>
        </p:spPr>
        <p:txBody>
          <a:bodyPr/>
          <a:p>
            <a:endParaRPr lang="zh-CN" altLang="en-US"/>
          </a:p>
        </p:txBody>
      </p:sp>
      <p:sp>
        <p:nvSpPr>
          <p:cNvPr id="3135" name="MH_Other_63"/>
          <p:cNvSpPr/>
          <p:nvPr/>
        </p:nvSpPr>
        <p:spPr>
          <a:xfrm>
            <a:off x="3133725" y="962025"/>
            <a:ext cx="1133475" cy="1449705"/>
          </a:xfrm>
          <a:custGeom>
            <a:avLst/>
            <a:gdLst/>
            <a:ahLst/>
            <a:cxnLst>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Lst>
            <a:pathLst>
              <a:path w="240" h="307">
                <a:moveTo>
                  <a:pt x="147" y="267"/>
                </a:moveTo>
                <a:cubicBezTo>
                  <a:pt x="147" y="267"/>
                  <a:pt x="163" y="285"/>
                  <a:pt x="154" y="291"/>
                </a:cubicBezTo>
                <a:cubicBezTo>
                  <a:pt x="144" y="296"/>
                  <a:pt x="122" y="307"/>
                  <a:pt x="126" y="273"/>
                </a:cubicBezTo>
                <a:cubicBezTo>
                  <a:pt x="123" y="271"/>
                  <a:pt x="0" y="252"/>
                  <a:pt x="15" y="93"/>
                </a:cubicBezTo>
                <a:cubicBezTo>
                  <a:pt x="26" y="45"/>
                  <a:pt x="54" y="1"/>
                  <a:pt x="117" y="0"/>
                </a:cubicBezTo>
                <a:cubicBezTo>
                  <a:pt x="147" y="0"/>
                  <a:pt x="240" y="39"/>
                  <a:pt x="236" y="133"/>
                </a:cubicBezTo>
                <a:cubicBezTo>
                  <a:pt x="229" y="195"/>
                  <a:pt x="226" y="226"/>
                  <a:pt x="147" y="267"/>
                </a:cubicBezTo>
                <a:close/>
              </a:path>
            </a:pathLst>
          </a:custGeom>
          <a:solidFill>
            <a:srgbClr val="B80C1C">
              <a:alpha val="100000"/>
            </a:srgbClr>
          </a:solidFill>
          <a:ln w="9525" cap="flat" cmpd="sng">
            <a:solidFill>
              <a:srgbClr val="B80C1C">
                <a:alpha val="100000"/>
              </a:srgbClr>
            </a:solidFill>
            <a:prstDash val="solid"/>
            <a:round/>
            <a:headEnd type="none" w="med" len="med"/>
            <a:tailEnd type="none" w="med" len="med"/>
          </a:ln>
        </p:spPr>
        <p:txBody>
          <a:bodyPr/>
          <a:p>
            <a:endParaRPr lang="zh-CN" altLang="en-US"/>
          </a:p>
        </p:txBody>
      </p:sp>
      <p:sp>
        <p:nvSpPr>
          <p:cNvPr id="3136" name="MH_Other_64"/>
          <p:cNvSpPr/>
          <p:nvPr/>
        </p:nvSpPr>
        <p:spPr>
          <a:xfrm>
            <a:off x="3710305" y="2227580"/>
            <a:ext cx="150495" cy="121920"/>
          </a:xfrm>
          <a:custGeom>
            <a:avLst/>
            <a:gdLst/>
            <a:ahLst/>
            <a:cxnLst>
              <a:cxn ang="0">
                <a:pos x="2147483646" y="2147483646"/>
              </a:cxn>
              <a:cxn ang="0">
                <a:pos x="2147483646" y="2147483646"/>
              </a:cxn>
              <a:cxn ang="0">
                <a:pos x="2147483646" y="2147483646"/>
              </a:cxn>
              <a:cxn ang="0">
                <a:pos x="2147483646" y="2147483646"/>
              </a:cxn>
            </a:cxnLst>
            <a:pathLst>
              <a:path w="32" h="26">
                <a:moveTo>
                  <a:pt x="16" y="25"/>
                </a:moveTo>
                <a:cubicBezTo>
                  <a:pt x="16" y="25"/>
                  <a:pt x="0" y="17"/>
                  <a:pt x="12" y="4"/>
                </a:cubicBezTo>
                <a:cubicBezTo>
                  <a:pt x="18" y="0"/>
                  <a:pt x="30" y="8"/>
                  <a:pt x="31" y="15"/>
                </a:cubicBezTo>
                <a:cubicBezTo>
                  <a:pt x="32" y="23"/>
                  <a:pt x="19" y="26"/>
                  <a:pt x="16" y="25"/>
                </a:cubicBezTo>
                <a:close/>
              </a:path>
            </a:pathLst>
          </a:custGeom>
          <a:solidFill>
            <a:srgbClr val="F9A2AB">
              <a:alpha val="100000"/>
            </a:srgbClr>
          </a:solidFill>
          <a:ln w="9525">
            <a:noFill/>
          </a:ln>
        </p:spPr>
        <p:txBody>
          <a:bodyPr/>
          <a:p>
            <a:endParaRPr lang="zh-CN" altLang="en-US"/>
          </a:p>
        </p:txBody>
      </p:sp>
      <p:sp>
        <p:nvSpPr>
          <p:cNvPr id="3137" name="MH_Other_65"/>
          <p:cNvSpPr/>
          <p:nvPr/>
        </p:nvSpPr>
        <p:spPr>
          <a:xfrm>
            <a:off x="3213100" y="995680"/>
            <a:ext cx="1219200" cy="1222375"/>
          </a:xfrm>
          <a:custGeom>
            <a:avLst/>
            <a:gdLst/>
            <a:ahLst/>
            <a:cxnLst>
              <a:cxn ang="0">
                <a:pos x="2147483646" y="2147483646"/>
              </a:cxn>
              <a:cxn ang="0">
                <a:pos x="0" y="2147483646"/>
              </a:cxn>
              <a:cxn ang="0">
                <a:pos x="2147483646" y="0"/>
              </a:cxn>
              <a:cxn ang="0">
                <a:pos x="2147483646" y="2147483646"/>
              </a:cxn>
              <a:cxn ang="0">
                <a:pos x="2147483646" y="2147483646"/>
              </a:cxn>
            </a:cxnLst>
            <a:pathLst>
              <a:path w="258" h="259">
                <a:moveTo>
                  <a:pt x="105" y="259"/>
                </a:moveTo>
                <a:cubicBezTo>
                  <a:pt x="105" y="259"/>
                  <a:pt x="3" y="241"/>
                  <a:pt x="0" y="120"/>
                </a:cubicBezTo>
                <a:cubicBezTo>
                  <a:pt x="0" y="87"/>
                  <a:pt x="12" y="0"/>
                  <a:pt x="97" y="0"/>
                </a:cubicBezTo>
                <a:cubicBezTo>
                  <a:pt x="118" y="2"/>
                  <a:pt x="258" y="33"/>
                  <a:pt x="201" y="193"/>
                </a:cubicBezTo>
                <a:cubicBezTo>
                  <a:pt x="183" y="219"/>
                  <a:pt x="155" y="256"/>
                  <a:pt x="105" y="259"/>
                </a:cubicBezTo>
                <a:close/>
              </a:path>
            </a:pathLst>
          </a:custGeom>
          <a:solidFill>
            <a:srgbClr val="F9A2AB">
              <a:alpha val="100000"/>
            </a:srgbClr>
          </a:solidFill>
          <a:ln w="9525">
            <a:noFill/>
          </a:ln>
        </p:spPr>
        <p:txBody>
          <a:bodyPr/>
          <a:p>
            <a:endParaRPr lang="zh-CN" altLang="en-US"/>
          </a:p>
        </p:txBody>
      </p:sp>
      <p:sp>
        <p:nvSpPr>
          <p:cNvPr id="3138" name="MH_Other_66"/>
          <p:cNvSpPr/>
          <p:nvPr/>
        </p:nvSpPr>
        <p:spPr>
          <a:xfrm>
            <a:off x="3586480" y="1098550"/>
            <a:ext cx="737870" cy="1119505"/>
          </a:xfrm>
          <a:custGeom>
            <a:avLst/>
            <a:gdLst/>
            <a:ahLst/>
            <a:cxnLst>
              <a:cxn ang="0">
                <a:pos x="2147483646" y="2147483646"/>
              </a:cxn>
              <a:cxn ang="0">
                <a:pos x="2147483646" y="0"/>
              </a:cxn>
              <a:cxn ang="0">
                <a:pos x="0" y="2147483646"/>
              </a:cxn>
              <a:cxn ang="0">
                <a:pos x="2147483646" y="2147483646"/>
              </a:cxn>
              <a:cxn ang="0">
                <a:pos x="2147483646" y="2147483646"/>
              </a:cxn>
            </a:cxnLst>
            <a:pathLst>
              <a:path w="156" h="237">
                <a:moveTo>
                  <a:pt x="122" y="171"/>
                </a:moveTo>
                <a:cubicBezTo>
                  <a:pt x="156" y="74"/>
                  <a:pt x="119" y="24"/>
                  <a:pt x="79" y="0"/>
                </a:cubicBezTo>
                <a:cubicBezTo>
                  <a:pt x="150" y="162"/>
                  <a:pt x="46" y="214"/>
                  <a:pt x="0" y="228"/>
                </a:cubicBezTo>
                <a:cubicBezTo>
                  <a:pt x="15" y="235"/>
                  <a:pt x="26" y="237"/>
                  <a:pt x="26" y="237"/>
                </a:cubicBezTo>
                <a:cubicBezTo>
                  <a:pt x="76" y="234"/>
                  <a:pt x="104" y="197"/>
                  <a:pt x="122" y="171"/>
                </a:cubicBezTo>
                <a:close/>
              </a:path>
            </a:pathLst>
          </a:custGeom>
          <a:solidFill>
            <a:srgbClr val="F56775">
              <a:alpha val="100000"/>
            </a:srgbClr>
          </a:solidFill>
          <a:ln w="9525">
            <a:noFill/>
          </a:ln>
        </p:spPr>
        <p:txBody>
          <a:bodyPr/>
          <a:p>
            <a:endParaRPr lang="zh-CN" altLang="en-US"/>
          </a:p>
        </p:txBody>
      </p:sp>
      <p:sp>
        <p:nvSpPr>
          <p:cNvPr id="3139" name="MH_Other_67"/>
          <p:cNvSpPr/>
          <p:nvPr/>
        </p:nvSpPr>
        <p:spPr>
          <a:xfrm>
            <a:off x="3275330" y="1179830"/>
            <a:ext cx="184150" cy="277495"/>
          </a:xfrm>
          <a:custGeom>
            <a:avLst/>
            <a:gdLst/>
            <a:ahLst/>
            <a:cxnLst>
              <a:cxn ang="0">
                <a:pos x="2147483646" y="2147483646"/>
              </a:cxn>
              <a:cxn ang="0">
                <a:pos x="2147483646" y="2147483646"/>
              </a:cxn>
              <a:cxn ang="0">
                <a:pos x="2147483646" y="2147483646"/>
              </a:cxn>
              <a:cxn ang="0">
                <a:pos x="2147483646" y="2147483646"/>
              </a:cxn>
            </a:cxnLst>
            <a:pathLst>
              <a:path w="39" h="59">
                <a:moveTo>
                  <a:pt x="16" y="59"/>
                </a:moveTo>
                <a:cubicBezTo>
                  <a:pt x="16" y="59"/>
                  <a:pt x="39" y="41"/>
                  <a:pt x="38" y="10"/>
                </a:cubicBezTo>
                <a:cubicBezTo>
                  <a:pt x="35" y="0"/>
                  <a:pt x="16" y="4"/>
                  <a:pt x="12" y="15"/>
                </a:cubicBezTo>
                <a:cubicBezTo>
                  <a:pt x="8" y="27"/>
                  <a:pt x="0" y="54"/>
                  <a:pt x="16" y="59"/>
                </a:cubicBezTo>
                <a:close/>
              </a:path>
            </a:pathLst>
          </a:custGeom>
          <a:solidFill>
            <a:srgbClr val="F9FDF1">
              <a:alpha val="100000"/>
            </a:srgbClr>
          </a:solidFill>
          <a:ln w="9525">
            <a:noFill/>
          </a:ln>
        </p:spPr>
        <p:txBody>
          <a:bodyPr/>
          <a:p>
            <a:endParaRPr lang="zh-CN" altLang="en-US"/>
          </a:p>
        </p:txBody>
      </p:sp>
      <p:sp>
        <p:nvSpPr>
          <p:cNvPr id="3140" name="MH_Other_68"/>
          <p:cNvSpPr/>
          <p:nvPr/>
        </p:nvSpPr>
        <p:spPr>
          <a:xfrm>
            <a:off x="2830830" y="2609850"/>
            <a:ext cx="1001395" cy="1379855"/>
          </a:xfrm>
          <a:custGeom>
            <a:avLst/>
            <a:gdLst/>
            <a:ahLst/>
            <a:cxnLst>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Lst>
            <a:pathLst>
              <a:path w="212" h="292">
                <a:moveTo>
                  <a:pt x="139" y="252"/>
                </a:moveTo>
                <a:cubicBezTo>
                  <a:pt x="139" y="252"/>
                  <a:pt x="157" y="267"/>
                  <a:pt x="148" y="274"/>
                </a:cubicBezTo>
                <a:cubicBezTo>
                  <a:pt x="140" y="280"/>
                  <a:pt x="120" y="292"/>
                  <a:pt x="121" y="259"/>
                </a:cubicBezTo>
                <a:cubicBezTo>
                  <a:pt x="117" y="258"/>
                  <a:pt x="0" y="251"/>
                  <a:pt x="0" y="99"/>
                </a:cubicBezTo>
                <a:cubicBezTo>
                  <a:pt x="6" y="53"/>
                  <a:pt x="28" y="9"/>
                  <a:pt x="88" y="2"/>
                </a:cubicBezTo>
                <a:cubicBezTo>
                  <a:pt x="117" y="0"/>
                  <a:pt x="208" y="29"/>
                  <a:pt x="212" y="117"/>
                </a:cubicBezTo>
                <a:cubicBezTo>
                  <a:pt x="211" y="177"/>
                  <a:pt x="211" y="206"/>
                  <a:pt x="139" y="252"/>
                </a:cubicBezTo>
                <a:close/>
              </a:path>
            </a:pathLst>
          </a:custGeom>
          <a:solidFill>
            <a:srgbClr val="788F25">
              <a:alpha val="100000"/>
            </a:srgbClr>
          </a:solidFill>
          <a:ln w="9525" cap="flat" cmpd="sng">
            <a:solidFill>
              <a:srgbClr val="788F25">
                <a:alpha val="100000"/>
              </a:srgbClr>
            </a:solidFill>
            <a:prstDash val="solid"/>
            <a:round/>
            <a:headEnd type="none" w="med" len="med"/>
            <a:tailEnd type="none" w="med" len="med"/>
          </a:ln>
        </p:spPr>
        <p:txBody>
          <a:bodyPr/>
          <a:p>
            <a:endParaRPr lang="zh-CN" altLang="en-US"/>
          </a:p>
        </p:txBody>
      </p:sp>
      <p:sp>
        <p:nvSpPr>
          <p:cNvPr id="3141" name="MH_Other_69"/>
          <p:cNvSpPr/>
          <p:nvPr/>
        </p:nvSpPr>
        <p:spPr>
          <a:xfrm>
            <a:off x="3387725" y="3810000"/>
            <a:ext cx="142875" cy="113030"/>
          </a:xfrm>
          <a:custGeom>
            <a:avLst/>
            <a:gdLst/>
            <a:ahLst/>
            <a:cxnLst>
              <a:cxn ang="0">
                <a:pos x="2147483646" y="2147483646"/>
              </a:cxn>
              <a:cxn ang="0">
                <a:pos x="2147483646" y="2147483646"/>
              </a:cxn>
              <a:cxn ang="0">
                <a:pos x="2147483646" y="2147483646"/>
              </a:cxn>
              <a:cxn ang="0">
                <a:pos x="2147483646" y="2147483646"/>
              </a:cxn>
            </a:cxnLst>
            <a:pathLst>
              <a:path w="30" h="24">
                <a:moveTo>
                  <a:pt x="16" y="23"/>
                </a:moveTo>
                <a:cubicBezTo>
                  <a:pt x="16" y="23"/>
                  <a:pt x="0" y="17"/>
                  <a:pt x="10" y="4"/>
                </a:cubicBezTo>
                <a:cubicBezTo>
                  <a:pt x="16" y="0"/>
                  <a:pt x="28" y="5"/>
                  <a:pt x="29" y="13"/>
                </a:cubicBezTo>
                <a:cubicBezTo>
                  <a:pt x="30" y="20"/>
                  <a:pt x="19" y="24"/>
                  <a:pt x="16" y="23"/>
                </a:cubicBezTo>
                <a:close/>
              </a:path>
            </a:pathLst>
          </a:custGeom>
          <a:solidFill>
            <a:srgbClr val="CCDF85">
              <a:alpha val="100000"/>
            </a:srgbClr>
          </a:solidFill>
          <a:ln w="9525">
            <a:noFill/>
          </a:ln>
        </p:spPr>
        <p:txBody>
          <a:bodyPr/>
          <a:p>
            <a:endParaRPr lang="zh-CN" altLang="en-US"/>
          </a:p>
        </p:txBody>
      </p:sp>
      <p:sp>
        <p:nvSpPr>
          <p:cNvPr id="3142" name="MH_Other_70"/>
          <p:cNvSpPr/>
          <p:nvPr/>
        </p:nvSpPr>
        <p:spPr>
          <a:xfrm>
            <a:off x="2840355" y="2653030"/>
            <a:ext cx="1128395" cy="1152525"/>
          </a:xfrm>
          <a:custGeom>
            <a:avLst/>
            <a:gdLst/>
            <a:ahLst/>
            <a:cxnLst>
              <a:cxn ang="0">
                <a:pos x="2147483646" y="2147483646"/>
              </a:cxn>
              <a:cxn ang="0">
                <a:pos x="2147483646" y="2147483646"/>
              </a:cxn>
              <a:cxn ang="0">
                <a:pos x="2147483646" y="2147483646"/>
              </a:cxn>
              <a:cxn ang="0">
                <a:pos x="2147483646" y="2147483646"/>
              </a:cxn>
              <a:cxn ang="0">
                <a:pos x="2147483646" y="2147483646"/>
              </a:cxn>
            </a:cxnLst>
            <a:pathLst>
              <a:path w="239" h="244">
                <a:moveTo>
                  <a:pt x="114" y="244"/>
                </a:moveTo>
                <a:cubicBezTo>
                  <a:pt x="114" y="244"/>
                  <a:pt x="16" y="236"/>
                  <a:pt x="3" y="122"/>
                </a:cubicBezTo>
                <a:cubicBezTo>
                  <a:pt x="0" y="90"/>
                  <a:pt x="4" y="7"/>
                  <a:pt x="84" y="1"/>
                </a:cubicBezTo>
                <a:cubicBezTo>
                  <a:pt x="104" y="0"/>
                  <a:pt x="239" y="17"/>
                  <a:pt x="199" y="174"/>
                </a:cubicBezTo>
                <a:cubicBezTo>
                  <a:pt x="184" y="200"/>
                  <a:pt x="161" y="237"/>
                  <a:pt x="114" y="244"/>
                </a:cubicBezTo>
                <a:close/>
              </a:path>
            </a:pathLst>
          </a:custGeom>
          <a:solidFill>
            <a:srgbClr val="CCDF85">
              <a:alpha val="100000"/>
            </a:srgbClr>
          </a:solidFill>
          <a:ln w="9525">
            <a:noFill/>
          </a:ln>
        </p:spPr>
        <p:txBody>
          <a:bodyPr/>
          <a:p>
            <a:endParaRPr lang="zh-CN" altLang="en-US"/>
          </a:p>
        </p:txBody>
      </p:sp>
      <p:sp>
        <p:nvSpPr>
          <p:cNvPr id="3143" name="MH_Other_71"/>
          <p:cNvSpPr/>
          <p:nvPr/>
        </p:nvSpPr>
        <p:spPr>
          <a:xfrm>
            <a:off x="3260725" y="2727325"/>
            <a:ext cx="643255" cy="1078230"/>
          </a:xfrm>
          <a:custGeom>
            <a:avLst/>
            <a:gdLst/>
            <a:ahLst/>
            <a:cxnLst>
              <a:cxn ang="0">
                <a:pos x="2147483646" y="2147483646"/>
              </a:cxn>
              <a:cxn ang="0">
                <a:pos x="2147483646" y="0"/>
              </a:cxn>
              <a:cxn ang="0">
                <a:pos x="0" y="2147483646"/>
              </a:cxn>
              <a:cxn ang="0">
                <a:pos x="2147483646" y="2147483646"/>
              </a:cxn>
              <a:cxn ang="0">
                <a:pos x="2147483646" y="2147483646"/>
              </a:cxn>
            </a:cxnLst>
            <a:pathLst>
              <a:path w="136" h="228">
                <a:moveTo>
                  <a:pt x="110" y="158"/>
                </a:moveTo>
                <a:cubicBezTo>
                  <a:pt x="134" y="63"/>
                  <a:pt x="94" y="19"/>
                  <a:pt x="54" y="0"/>
                </a:cubicBezTo>
                <a:cubicBezTo>
                  <a:pt x="136" y="146"/>
                  <a:pt x="42" y="204"/>
                  <a:pt x="0" y="222"/>
                </a:cubicBezTo>
                <a:cubicBezTo>
                  <a:pt x="15" y="227"/>
                  <a:pt x="25" y="228"/>
                  <a:pt x="25" y="228"/>
                </a:cubicBezTo>
                <a:cubicBezTo>
                  <a:pt x="72" y="221"/>
                  <a:pt x="95" y="184"/>
                  <a:pt x="110" y="158"/>
                </a:cubicBezTo>
                <a:close/>
              </a:path>
            </a:pathLst>
          </a:custGeom>
          <a:solidFill>
            <a:srgbClr val="A9C935">
              <a:alpha val="100000"/>
            </a:srgbClr>
          </a:solidFill>
          <a:ln w="9525">
            <a:noFill/>
          </a:ln>
        </p:spPr>
        <p:txBody>
          <a:bodyPr/>
          <a:p>
            <a:endParaRPr lang="zh-CN" altLang="en-US"/>
          </a:p>
        </p:txBody>
      </p:sp>
      <p:sp>
        <p:nvSpPr>
          <p:cNvPr id="3144" name="MH_Other_72"/>
          <p:cNvSpPr/>
          <p:nvPr/>
        </p:nvSpPr>
        <p:spPr>
          <a:xfrm>
            <a:off x="2897505" y="2846705"/>
            <a:ext cx="169545" cy="273050"/>
          </a:xfrm>
          <a:custGeom>
            <a:avLst/>
            <a:gdLst/>
            <a:ahLst/>
            <a:cxnLst>
              <a:cxn ang="0">
                <a:pos x="2147483646" y="2147483646"/>
              </a:cxn>
              <a:cxn ang="0">
                <a:pos x="2147483646" y="2147483646"/>
              </a:cxn>
              <a:cxn ang="0">
                <a:pos x="2147483646" y="2147483646"/>
              </a:cxn>
              <a:cxn ang="0">
                <a:pos x="2147483646" y="2147483646"/>
              </a:cxn>
            </a:cxnLst>
            <a:pathLst>
              <a:path w="36" h="58">
                <a:moveTo>
                  <a:pt x="16" y="58"/>
                </a:moveTo>
                <a:cubicBezTo>
                  <a:pt x="16" y="58"/>
                  <a:pt x="36" y="39"/>
                  <a:pt x="33" y="10"/>
                </a:cubicBezTo>
                <a:cubicBezTo>
                  <a:pt x="29" y="0"/>
                  <a:pt x="11" y="5"/>
                  <a:pt x="9" y="17"/>
                </a:cubicBezTo>
                <a:cubicBezTo>
                  <a:pt x="6" y="28"/>
                  <a:pt x="0" y="54"/>
                  <a:pt x="16" y="58"/>
                </a:cubicBezTo>
                <a:close/>
              </a:path>
            </a:pathLst>
          </a:custGeom>
          <a:solidFill>
            <a:srgbClr val="F9FDF1">
              <a:alpha val="100000"/>
            </a:srgbClr>
          </a:solidFill>
          <a:ln w="9525">
            <a:noFill/>
          </a:ln>
        </p:spPr>
        <p:txBody>
          <a:bodyPr/>
          <a:p>
            <a:endParaRPr lang="zh-CN" altLang="en-US"/>
          </a:p>
        </p:txBody>
      </p:sp>
      <p:sp>
        <p:nvSpPr>
          <p:cNvPr id="3145" name="MH_Other_73"/>
          <p:cNvSpPr/>
          <p:nvPr/>
        </p:nvSpPr>
        <p:spPr>
          <a:xfrm>
            <a:off x="3700780" y="1859280"/>
            <a:ext cx="1482725" cy="138430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pathLst>
              <a:path w="314" h="293">
                <a:moveTo>
                  <a:pt x="130" y="269"/>
                </a:moveTo>
                <a:cubicBezTo>
                  <a:pt x="130" y="269"/>
                  <a:pt x="138" y="292"/>
                  <a:pt x="127" y="292"/>
                </a:cubicBezTo>
                <a:cubicBezTo>
                  <a:pt x="116" y="293"/>
                  <a:pt x="90" y="292"/>
                  <a:pt x="109" y="264"/>
                </a:cubicBezTo>
                <a:cubicBezTo>
                  <a:pt x="106" y="261"/>
                  <a:pt x="0" y="188"/>
                  <a:pt x="83" y="60"/>
                </a:cubicBezTo>
                <a:cubicBezTo>
                  <a:pt x="113" y="24"/>
                  <a:pt x="157" y="0"/>
                  <a:pt x="216" y="29"/>
                </a:cubicBezTo>
                <a:cubicBezTo>
                  <a:pt x="244" y="43"/>
                  <a:pt x="314" y="119"/>
                  <a:pt x="270" y="197"/>
                </a:cubicBezTo>
                <a:cubicBezTo>
                  <a:pt x="238" y="246"/>
                  <a:pt x="221" y="271"/>
                  <a:pt x="130" y="269"/>
                </a:cubicBezTo>
                <a:close/>
              </a:path>
            </a:pathLst>
          </a:custGeom>
          <a:solidFill>
            <a:srgbClr val="D38403">
              <a:alpha val="100000"/>
            </a:srgbClr>
          </a:solidFill>
          <a:ln w="9525" cap="flat" cmpd="sng">
            <a:solidFill>
              <a:srgbClr val="D38403">
                <a:alpha val="100000"/>
              </a:srgbClr>
            </a:solidFill>
            <a:prstDash val="solid"/>
            <a:round/>
            <a:headEnd type="none" w="med" len="med"/>
            <a:tailEnd type="none" w="med" len="med"/>
          </a:ln>
        </p:spPr>
        <p:txBody>
          <a:bodyPr/>
          <a:p>
            <a:endParaRPr lang="zh-CN" altLang="en-US"/>
          </a:p>
        </p:txBody>
      </p:sp>
      <p:sp>
        <p:nvSpPr>
          <p:cNvPr id="3146" name="MH_Other_74"/>
          <p:cNvSpPr/>
          <p:nvPr/>
        </p:nvSpPr>
        <p:spPr>
          <a:xfrm>
            <a:off x="4171950" y="3119755"/>
            <a:ext cx="152400" cy="118745"/>
          </a:xfrm>
          <a:custGeom>
            <a:avLst/>
            <a:gdLst/>
            <a:ahLst/>
            <a:cxnLst>
              <a:cxn ang="0">
                <a:pos x="2147483646" y="2147483646"/>
              </a:cxn>
              <a:cxn ang="0">
                <a:pos x="2147483646" y="0"/>
              </a:cxn>
              <a:cxn ang="0">
                <a:pos x="2147483646" y="2147483646"/>
              </a:cxn>
              <a:cxn ang="0">
                <a:pos x="2147483646" y="2147483646"/>
              </a:cxn>
            </a:cxnLst>
            <a:pathLst>
              <a:path w="32" h="25">
                <a:moveTo>
                  <a:pt x="11" y="20"/>
                </a:moveTo>
                <a:cubicBezTo>
                  <a:pt x="11" y="20"/>
                  <a:pt x="0" y="6"/>
                  <a:pt x="16" y="0"/>
                </a:cubicBezTo>
                <a:cubicBezTo>
                  <a:pt x="24" y="0"/>
                  <a:pt x="32" y="12"/>
                  <a:pt x="29" y="19"/>
                </a:cubicBezTo>
                <a:cubicBezTo>
                  <a:pt x="27" y="25"/>
                  <a:pt x="14" y="22"/>
                  <a:pt x="11" y="20"/>
                </a:cubicBezTo>
                <a:close/>
              </a:path>
            </a:pathLst>
          </a:custGeom>
          <a:solidFill>
            <a:srgbClr val="FDCA77">
              <a:alpha val="100000"/>
            </a:srgbClr>
          </a:solidFill>
          <a:ln w="9525">
            <a:noFill/>
          </a:ln>
        </p:spPr>
        <p:txBody>
          <a:bodyPr/>
          <a:p>
            <a:endParaRPr lang="zh-CN" altLang="en-US"/>
          </a:p>
        </p:txBody>
      </p:sp>
      <p:sp>
        <p:nvSpPr>
          <p:cNvPr id="3147" name="MH_Other_75"/>
          <p:cNvSpPr/>
          <p:nvPr/>
        </p:nvSpPr>
        <p:spPr>
          <a:xfrm>
            <a:off x="3799205" y="1825625"/>
            <a:ext cx="1536700" cy="1346200"/>
          </a:xfrm>
          <a:custGeom>
            <a:avLst/>
            <a:gdLst/>
            <a:ahLst/>
            <a:cxnLst>
              <a:cxn ang="0">
                <a:pos x="2147483646" y="2147483646"/>
              </a:cxn>
              <a:cxn ang="0">
                <a:pos x="2147483646" y="2147483646"/>
              </a:cxn>
              <a:cxn ang="0">
                <a:pos x="2147483646" y="2147483646"/>
              </a:cxn>
              <a:cxn ang="0">
                <a:pos x="2147483646" y="2147483646"/>
              </a:cxn>
              <a:cxn ang="0">
                <a:pos x="2147483646" y="2147483646"/>
              </a:cxn>
            </a:cxnLst>
            <a:pathLst>
              <a:path w="325" h="285">
                <a:moveTo>
                  <a:pt x="87" y="264"/>
                </a:moveTo>
                <a:cubicBezTo>
                  <a:pt x="87" y="264"/>
                  <a:pt x="0" y="200"/>
                  <a:pt x="49" y="97"/>
                </a:cubicBezTo>
                <a:cubicBezTo>
                  <a:pt x="63" y="69"/>
                  <a:pt x="111" y="0"/>
                  <a:pt x="189" y="40"/>
                </a:cubicBezTo>
                <a:cubicBezTo>
                  <a:pt x="208" y="52"/>
                  <a:pt x="325" y="143"/>
                  <a:pt x="203" y="252"/>
                </a:cubicBezTo>
                <a:cubicBezTo>
                  <a:pt x="176" y="266"/>
                  <a:pt x="135" y="285"/>
                  <a:pt x="87" y="264"/>
                </a:cubicBezTo>
                <a:close/>
              </a:path>
            </a:pathLst>
          </a:custGeom>
          <a:solidFill>
            <a:srgbClr val="FDCA77">
              <a:alpha val="100000"/>
            </a:srgbClr>
          </a:solidFill>
          <a:ln w="9525">
            <a:noFill/>
          </a:ln>
        </p:spPr>
        <p:txBody>
          <a:bodyPr/>
          <a:p>
            <a:endParaRPr lang="zh-CN" altLang="en-US"/>
          </a:p>
        </p:txBody>
      </p:sp>
      <p:sp>
        <p:nvSpPr>
          <p:cNvPr id="3148" name="MH_Other_76"/>
          <p:cNvSpPr/>
          <p:nvPr/>
        </p:nvSpPr>
        <p:spPr>
          <a:xfrm>
            <a:off x="4116705" y="2237105"/>
            <a:ext cx="991870" cy="934720"/>
          </a:xfrm>
          <a:custGeom>
            <a:avLst/>
            <a:gdLst/>
            <a:ahLst/>
            <a:cxnLst>
              <a:cxn ang="0">
                <a:pos x="2147483646" y="2147483646"/>
              </a:cxn>
              <a:cxn ang="0">
                <a:pos x="2147483646" y="0"/>
              </a:cxn>
              <a:cxn ang="0">
                <a:pos x="0" y="2147483646"/>
              </a:cxn>
              <a:cxn ang="0">
                <a:pos x="2147483646" y="2147483646"/>
              </a:cxn>
              <a:cxn ang="0">
                <a:pos x="2147483646" y="2147483646"/>
              </a:cxn>
            </a:cxnLst>
            <a:pathLst>
              <a:path w="210" h="198">
                <a:moveTo>
                  <a:pt x="136" y="165"/>
                </a:moveTo>
                <a:cubicBezTo>
                  <a:pt x="210" y="99"/>
                  <a:pt x="196" y="39"/>
                  <a:pt x="170" y="0"/>
                </a:cubicBezTo>
                <a:cubicBezTo>
                  <a:pt x="167" y="171"/>
                  <a:pt x="48" y="166"/>
                  <a:pt x="0" y="157"/>
                </a:cubicBezTo>
                <a:cubicBezTo>
                  <a:pt x="11" y="170"/>
                  <a:pt x="20" y="177"/>
                  <a:pt x="20" y="177"/>
                </a:cubicBezTo>
                <a:cubicBezTo>
                  <a:pt x="68" y="198"/>
                  <a:pt x="109" y="179"/>
                  <a:pt x="136" y="165"/>
                </a:cubicBezTo>
                <a:close/>
              </a:path>
            </a:pathLst>
          </a:custGeom>
          <a:solidFill>
            <a:srgbClr val="FCA71C">
              <a:alpha val="100000"/>
            </a:srgbClr>
          </a:solidFill>
          <a:ln w="9525">
            <a:noFill/>
          </a:ln>
        </p:spPr>
        <p:txBody>
          <a:bodyPr/>
          <a:p>
            <a:endParaRPr lang="zh-CN" altLang="en-US"/>
          </a:p>
        </p:txBody>
      </p:sp>
      <p:sp>
        <p:nvSpPr>
          <p:cNvPr id="3149" name="MH_Other_77"/>
          <p:cNvSpPr/>
          <p:nvPr/>
        </p:nvSpPr>
        <p:spPr>
          <a:xfrm>
            <a:off x="4140200" y="2038350"/>
            <a:ext cx="263525" cy="222250"/>
          </a:xfrm>
          <a:custGeom>
            <a:avLst/>
            <a:gdLst/>
            <a:ahLst/>
            <a:cxnLst>
              <a:cxn ang="0">
                <a:pos x="2147483646" y="2147483646"/>
              </a:cxn>
              <a:cxn ang="0">
                <a:pos x="2147483646" y="2147483646"/>
              </a:cxn>
              <a:cxn ang="0">
                <a:pos x="2147483646" y="2147483646"/>
              </a:cxn>
              <a:cxn ang="0">
                <a:pos x="2147483646" y="2147483646"/>
              </a:cxn>
            </a:cxnLst>
            <a:pathLst>
              <a:path w="56" h="47">
                <a:moveTo>
                  <a:pt x="13" y="47"/>
                </a:moveTo>
                <a:cubicBezTo>
                  <a:pt x="13" y="47"/>
                  <a:pt x="42" y="42"/>
                  <a:pt x="54" y="16"/>
                </a:cubicBezTo>
                <a:cubicBezTo>
                  <a:pt x="56" y="5"/>
                  <a:pt x="36" y="0"/>
                  <a:pt x="28" y="8"/>
                </a:cubicBezTo>
                <a:cubicBezTo>
                  <a:pt x="19" y="16"/>
                  <a:pt x="0" y="34"/>
                  <a:pt x="13" y="47"/>
                </a:cubicBezTo>
                <a:close/>
              </a:path>
            </a:pathLst>
          </a:custGeom>
          <a:solidFill>
            <a:srgbClr val="FFFFFF">
              <a:alpha val="100000"/>
            </a:srgbClr>
          </a:solidFill>
          <a:ln w="9525">
            <a:noFill/>
          </a:ln>
        </p:spPr>
        <p:txBody>
          <a:bodyPr/>
          <a:p>
            <a:endParaRPr lang="zh-CN" altLang="en-US"/>
          </a:p>
        </p:txBody>
      </p:sp>
      <p:sp>
        <p:nvSpPr>
          <p:cNvPr id="3150" name="MH_Other_78"/>
          <p:cNvSpPr/>
          <p:nvPr/>
        </p:nvSpPr>
        <p:spPr>
          <a:xfrm>
            <a:off x="3719830" y="5130800"/>
            <a:ext cx="609600" cy="41592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pathLst>
              <a:path w="129" h="88">
                <a:moveTo>
                  <a:pt x="14" y="69"/>
                </a:moveTo>
                <a:cubicBezTo>
                  <a:pt x="14" y="69"/>
                  <a:pt x="0" y="47"/>
                  <a:pt x="27" y="62"/>
                </a:cubicBezTo>
                <a:cubicBezTo>
                  <a:pt x="31" y="66"/>
                  <a:pt x="19" y="83"/>
                  <a:pt x="41" y="67"/>
                </a:cubicBezTo>
                <a:cubicBezTo>
                  <a:pt x="47" y="57"/>
                  <a:pt x="51" y="52"/>
                  <a:pt x="30" y="37"/>
                </a:cubicBezTo>
                <a:cubicBezTo>
                  <a:pt x="21" y="19"/>
                  <a:pt x="20" y="2"/>
                  <a:pt x="35" y="2"/>
                </a:cubicBezTo>
                <a:cubicBezTo>
                  <a:pt x="50" y="2"/>
                  <a:pt x="56" y="9"/>
                  <a:pt x="66" y="22"/>
                </a:cubicBezTo>
                <a:cubicBezTo>
                  <a:pt x="69" y="32"/>
                  <a:pt x="77" y="32"/>
                  <a:pt x="88" y="23"/>
                </a:cubicBezTo>
                <a:cubicBezTo>
                  <a:pt x="100" y="14"/>
                  <a:pt x="128" y="0"/>
                  <a:pt x="124" y="36"/>
                </a:cubicBezTo>
                <a:cubicBezTo>
                  <a:pt x="120" y="40"/>
                  <a:pt x="95" y="55"/>
                  <a:pt x="68" y="60"/>
                </a:cubicBezTo>
                <a:cubicBezTo>
                  <a:pt x="66" y="60"/>
                  <a:pt x="77" y="85"/>
                  <a:pt x="93" y="87"/>
                </a:cubicBezTo>
                <a:cubicBezTo>
                  <a:pt x="106" y="88"/>
                  <a:pt x="111" y="70"/>
                  <a:pt x="115" y="63"/>
                </a:cubicBezTo>
                <a:cubicBezTo>
                  <a:pt x="119" y="57"/>
                  <a:pt x="129" y="56"/>
                  <a:pt x="129" y="56"/>
                </a:cubicBezTo>
              </a:path>
            </a:pathLst>
          </a:custGeom>
          <a:noFill/>
          <a:ln w="9525" cap="flat" cmpd="sng">
            <a:solidFill>
              <a:srgbClr val="6C4B4B">
                <a:alpha val="100000"/>
              </a:srgbClr>
            </a:solidFill>
            <a:prstDash val="solid"/>
            <a:miter lim="800000"/>
            <a:headEnd type="none" w="med" len="med"/>
            <a:tailEnd type="none" w="med" len="med"/>
          </a:ln>
        </p:spPr>
        <p:txBody>
          <a:bodyPr/>
          <a:p>
            <a:endParaRPr lang="zh-CN" altLang="en-US"/>
          </a:p>
        </p:txBody>
      </p:sp>
      <p:sp>
        <p:nvSpPr>
          <p:cNvPr id="44" name="MH_Text_1"/>
          <p:cNvSpPr/>
          <p:nvPr/>
        </p:nvSpPr>
        <p:spPr>
          <a:xfrm>
            <a:off x="5235575" y="2916555"/>
            <a:ext cx="4685030" cy="1822450"/>
          </a:xfrm>
          <a:prstGeom prst="rect">
            <a:avLst/>
          </a:prstGeom>
          <a:noFill/>
          <a:ln w="101600">
            <a:noFill/>
          </a:ln>
        </p:spPr>
        <p:style>
          <a:lnRef idx="2">
            <a:schemeClr val="accent1">
              <a:shade val="50000"/>
            </a:schemeClr>
          </a:lnRef>
          <a:fillRef idx="1">
            <a:schemeClr val="accent1"/>
          </a:fillRef>
          <a:effectRef idx="0">
            <a:schemeClr val="accent1"/>
          </a:effectRef>
          <a:fontRef idx="minor">
            <a:schemeClr val="lt1"/>
          </a:fontRef>
        </p:style>
        <p:txBody>
          <a:bodyPr lIns="144000" rIns="144000">
            <a:normAutofit/>
          </a:bodyPr>
          <a:lstStyle/>
          <a:p>
            <a:pPr marL="0" marR="0" lvl="0" indent="0" algn="just" defTabSz="914400" rtl="0" eaLnBrk="1" fontAlgn="auto" latinLnBrk="0" hangingPunct="1">
              <a:lnSpc>
                <a:spcPct val="140000"/>
              </a:lnSpc>
              <a:spcBef>
                <a:spcPts val="0"/>
              </a:spcBef>
              <a:spcAft>
                <a:spcPts val="0"/>
              </a:spcAft>
              <a:buClrTx/>
              <a:buSzTx/>
              <a:buFontTx/>
              <a:buNone/>
              <a:defRPr/>
            </a:pPr>
            <a:endParaRPr kumimoji="0" lang="en-US" altLang="zh-CN" sz="1400" b="0" i="0" u="none" strike="noStrike" kern="1200" cap="none" spc="0" normalizeH="0" baseline="0" noProof="0" dirty="0">
              <a:ln>
                <a:noFill/>
              </a:ln>
              <a:solidFill>
                <a:schemeClr val="tx1"/>
              </a:solidFill>
              <a:effectLst/>
              <a:uLnTx/>
              <a:uFillTx/>
              <a:latin typeface="华文细黑" pitchFamily="2" charset="-122"/>
              <a:ea typeface="华文细黑" pitchFamily="2" charset="-122"/>
              <a:cs typeface="+mn-cs"/>
            </a:endParaRPr>
          </a:p>
        </p:txBody>
      </p:sp>
      <p:sp>
        <p:nvSpPr>
          <p:cNvPr id="3152" name="MH_SubTitle_1"/>
          <p:cNvSpPr/>
          <p:nvPr/>
        </p:nvSpPr>
        <p:spPr>
          <a:xfrm>
            <a:off x="4773930" y="33655"/>
            <a:ext cx="3414395" cy="2857500"/>
          </a:xfrm>
          <a:custGeom>
            <a:avLst/>
            <a:gdLst>
              <a:gd name="txL" fmla="*/ 0 w 603"/>
              <a:gd name="txT" fmla="*/ 0 h 505"/>
              <a:gd name="txR" fmla="*/ 603 w 603"/>
              <a:gd name="txB" fmla="*/ 505 h 505"/>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603" h="505">
                <a:moveTo>
                  <a:pt x="210" y="153"/>
                </a:moveTo>
                <a:cubicBezTo>
                  <a:pt x="210" y="153"/>
                  <a:pt x="363" y="0"/>
                  <a:pt x="432" y="212"/>
                </a:cubicBezTo>
                <a:cubicBezTo>
                  <a:pt x="444" y="214"/>
                  <a:pt x="596" y="182"/>
                  <a:pt x="603" y="343"/>
                </a:cubicBezTo>
                <a:cubicBezTo>
                  <a:pt x="597" y="370"/>
                  <a:pt x="573" y="505"/>
                  <a:pt x="249" y="485"/>
                </a:cubicBezTo>
                <a:cubicBezTo>
                  <a:pt x="188" y="475"/>
                  <a:pt x="0" y="443"/>
                  <a:pt x="41" y="251"/>
                </a:cubicBezTo>
                <a:cubicBezTo>
                  <a:pt x="62" y="208"/>
                  <a:pt x="104" y="140"/>
                  <a:pt x="210" y="153"/>
                </a:cubicBezTo>
                <a:close/>
              </a:path>
            </a:pathLst>
          </a:custGeom>
          <a:solidFill>
            <a:srgbClr val="8BD1D9"/>
          </a:solidFill>
          <a:ln w="9525">
            <a:noFill/>
          </a:ln>
        </p:spPr>
        <p:txBody>
          <a:bodyPr lIns="324000" tIns="1008000" bIns="0" anchor="ctr"/>
          <a:p>
            <a:pPr eaLnBrk="1" hangingPunct="1"/>
            <a:r>
              <a:rPr lang="zh-CN" altLang="en-US" sz="3200" dirty="0">
                <a:sym typeface="+mn-ea"/>
              </a:rPr>
              <a:t>县科技局实行动态管理</a:t>
            </a:r>
            <a:br>
              <a:rPr lang="zh-CN" altLang="en-US" sz="3200" dirty="0">
                <a:sym typeface="+mn-ea"/>
              </a:rPr>
            </a:br>
            <a:r>
              <a:rPr lang="zh-CN" altLang="en-US" sz="3200" dirty="0">
                <a:sym typeface="+mn-ea"/>
              </a:rPr>
              <a:t>（二）培训制度</a:t>
            </a:r>
            <a:endParaRPr lang="zh-CN" altLang="en-US" sz="3200" dirty="0">
              <a:solidFill>
                <a:srgbClr val="FFFFFF"/>
              </a:solidFill>
              <a:latin typeface="微软雅黑" panose="020B0503020204020204" charset="-122"/>
              <a:ea typeface="微软雅黑" panose="020B0503020204020204" charset="-122"/>
            </a:endParaRPr>
          </a:p>
        </p:txBody>
      </p:sp>
      <p:sp>
        <p:nvSpPr>
          <p:cNvPr id="100" name="文本框 99"/>
          <p:cNvSpPr txBox="1"/>
          <p:nvPr/>
        </p:nvSpPr>
        <p:spPr>
          <a:xfrm>
            <a:off x="3556000" y="3017520"/>
            <a:ext cx="5080000" cy="1310640"/>
          </a:xfrm>
          <a:prstGeom prst="rect">
            <a:avLst/>
          </a:prstGeom>
          <a:noFill/>
          <a:ln w="9525">
            <a:noFill/>
          </a:ln>
        </p:spPr>
        <p:txBody>
          <a:bodyPr wrap="square">
            <a:spAutoFit/>
            <a:scene3d>
              <a:camera prst="orthographicFront"/>
              <a:lightRig rig="threePt" dir="t"/>
            </a:scene3d>
          </a:bodyPr>
          <a:p>
            <a:pPr marL="0" indent="0" algn="l"/>
            <a:r>
              <a:rPr lang="zh-CN" altLang="en-US" sz="2000" b="0" u="none">
                <a:ln w="22225">
                  <a:solidFill>
                    <a:schemeClr val="accent2"/>
                  </a:solidFill>
                  <a:prstDash val="solid"/>
                </a:ln>
                <a:solidFill>
                  <a:schemeClr val="accent2">
                    <a:lumMod val="40000"/>
                    <a:lumOff val="60000"/>
                  </a:schemeClr>
                </a:solidFill>
                <a:effectLst/>
                <a:latin typeface="仿宋_GB2312" charset="0"/>
                <a:ea typeface="仿宋_GB2312" charset="0"/>
                <a:cs typeface="仿宋_GB2312" charset="0"/>
              </a:rPr>
              <a:t>每月</a:t>
            </a:r>
            <a:r>
              <a:rPr lang="en-US" altLang="zh-CN" sz="2000" b="0" u="none">
                <a:ln w="22225">
                  <a:solidFill>
                    <a:schemeClr val="accent2"/>
                  </a:solidFill>
                  <a:prstDash val="solid"/>
                </a:ln>
                <a:solidFill>
                  <a:schemeClr val="accent2">
                    <a:lumMod val="40000"/>
                    <a:lumOff val="60000"/>
                  </a:schemeClr>
                </a:solidFill>
                <a:effectLst/>
                <a:latin typeface="仿宋_GB2312" charset="0"/>
                <a:ea typeface="仿宋_GB2312" charset="0"/>
                <a:cs typeface="仿宋_GB2312" charset="0"/>
              </a:rPr>
              <a:t>20</a:t>
            </a:r>
            <a:r>
              <a:rPr lang="zh-CN" altLang="en-US" sz="2000" b="0" u="none">
                <a:ln w="22225">
                  <a:solidFill>
                    <a:schemeClr val="accent2"/>
                  </a:solidFill>
                  <a:prstDash val="solid"/>
                </a:ln>
                <a:solidFill>
                  <a:schemeClr val="accent2">
                    <a:lumMod val="40000"/>
                    <a:lumOff val="60000"/>
                  </a:schemeClr>
                </a:solidFill>
                <a:effectLst/>
                <a:latin typeface="仿宋_GB2312" charset="0"/>
                <a:ea typeface="仿宋_GB2312" charset="0"/>
                <a:cs typeface="仿宋_GB2312" charset="0"/>
              </a:rPr>
              <a:t>日例会，组织对大学生科技特派员进行培训，培训内容包括：科技型企业申报与认定、企业研发费用归集方法、科技计划项目申报和创新平台申报等内容。</a:t>
            </a:r>
            <a:endParaRPr lang="zh-CN" altLang="en-US" sz="2000" b="0" u="none">
              <a:ln w="22225">
                <a:solidFill>
                  <a:schemeClr val="accent2"/>
                </a:solidFill>
                <a:prstDash val="solid"/>
              </a:ln>
              <a:solidFill>
                <a:schemeClr val="accent2">
                  <a:lumMod val="40000"/>
                  <a:lumOff val="60000"/>
                </a:schemeClr>
              </a:solidFill>
              <a:effectLst/>
              <a:latin typeface="仿宋_GB2312" charset="0"/>
              <a:ea typeface="仿宋_GB2312" charset="0"/>
              <a:cs typeface="仿宋_GB2312" charset="0"/>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MH_PageTitle"/>
          <p:cNvSpPr>
            <a:spLocks noGrp="1"/>
          </p:cNvSpPr>
          <p:nvPr>
            <p:ph type="title"/>
          </p:nvPr>
        </p:nvSpPr>
        <p:spPr>
          <a:xfrm>
            <a:off x="2152650" y="365125"/>
            <a:ext cx="7886700" cy="1325880"/>
          </a:xfrm>
        </p:spPr>
        <p:txBody>
          <a:bodyPr vert="horz" wrap="square" lIns="91440" tIns="45720" rIns="91440" bIns="45720" anchor="ctr"/>
          <a:p>
            <a:pPr eaLnBrk="1" hangingPunct="1"/>
            <a:r>
              <a:rPr lang="zh-CN" altLang="en-US" dirty="0">
                <a:sym typeface="+mn-ea"/>
              </a:rPr>
              <a:t>县科技局实行动态管理</a:t>
            </a:r>
            <a:br>
              <a:rPr lang="zh-CN" altLang="en-US" dirty="0">
                <a:sym typeface="+mn-ea"/>
              </a:rPr>
            </a:br>
            <a:r>
              <a:rPr lang="zh-CN" altLang="en-US" dirty="0">
                <a:sym typeface="+mn-ea"/>
              </a:rPr>
              <a:t>（三）考核制度</a:t>
            </a:r>
            <a:endParaRPr lang="zh-CN" altLang="en-US" dirty="0">
              <a:latin typeface="Arial" panose="020B0604020202020204" pitchFamily="34" charset="0"/>
            </a:endParaRPr>
          </a:p>
        </p:txBody>
      </p:sp>
      <p:sp>
        <p:nvSpPr>
          <p:cNvPr id="3075" name="MH_Other_1"/>
          <p:cNvSpPr/>
          <p:nvPr/>
        </p:nvSpPr>
        <p:spPr>
          <a:xfrm>
            <a:off x="2719705" y="2232025"/>
            <a:ext cx="1946275" cy="1939925"/>
          </a:xfrm>
          <a:custGeom>
            <a:avLst/>
            <a:gdLst/>
            <a:ahLst/>
            <a:cxnLst>
              <a:cxn ang="0">
                <a:pos x="191907" y="7155796"/>
              </a:cxn>
              <a:cxn ang="0">
                <a:pos x="469563" y="7191684"/>
              </a:cxn>
              <a:cxn ang="0">
                <a:pos x="15058" y="6811915"/>
              </a:cxn>
              <a:cxn ang="0">
                <a:pos x="173883" y="4497969"/>
              </a:cxn>
              <a:cxn ang="0">
                <a:pos x="1845108" y="4224502"/>
              </a:cxn>
              <a:cxn ang="0">
                <a:pos x="87526" y="3877552"/>
              </a:cxn>
              <a:cxn ang="0">
                <a:pos x="496943" y="3680871"/>
              </a:cxn>
              <a:cxn ang="0">
                <a:pos x="36810" y="4497969"/>
              </a:cxn>
              <a:cxn ang="0">
                <a:pos x="173606" y="4515506"/>
              </a:cxn>
              <a:cxn ang="0">
                <a:pos x="196197" y="4550571"/>
              </a:cxn>
              <a:cxn ang="0">
                <a:pos x="25511" y="5890030"/>
              </a:cxn>
              <a:cxn ang="0">
                <a:pos x="188045" y="6309838"/>
              </a:cxn>
              <a:cxn ang="0">
                <a:pos x="165531" y="6366985"/>
              </a:cxn>
              <a:cxn ang="0">
                <a:pos x="22174" y="6347990"/>
              </a:cxn>
              <a:cxn ang="0">
                <a:pos x="266902" y="7125060"/>
              </a:cxn>
              <a:cxn ang="0">
                <a:pos x="25181" y="7146685"/>
              </a:cxn>
              <a:cxn ang="0">
                <a:pos x="97879" y="7793817"/>
              </a:cxn>
              <a:cxn ang="0">
                <a:pos x="1065351" y="7769876"/>
              </a:cxn>
              <a:cxn ang="0">
                <a:pos x="1796181" y="7862326"/>
              </a:cxn>
              <a:cxn ang="0">
                <a:pos x="1660524" y="7516229"/>
              </a:cxn>
              <a:cxn ang="0">
                <a:pos x="1705768" y="7460129"/>
              </a:cxn>
              <a:cxn ang="0">
                <a:pos x="1920497" y="6808375"/>
              </a:cxn>
              <a:cxn ang="0">
                <a:pos x="1855623" y="5273664"/>
              </a:cxn>
              <a:cxn ang="0">
                <a:pos x="1921262" y="5205780"/>
              </a:cxn>
              <a:cxn ang="0">
                <a:pos x="1928695" y="4347976"/>
              </a:cxn>
              <a:cxn ang="0">
                <a:pos x="1757675" y="4236940"/>
              </a:cxn>
              <a:cxn ang="0">
                <a:pos x="1851611" y="4227684"/>
              </a:cxn>
              <a:cxn ang="0">
                <a:pos x="1870984" y="3884757"/>
              </a:cxn>
              <a:cxn ang="0">
                <a:pos x="481354" y="2736288"/>
              </a:cxn>
              <a:cxn ang="0">
                <a:pos x="880878" y="1163825"/>
              </a:cxn>
              <a:cxn ang="0">
                <a:pos x="571812" y="2477294"/>
              </a:cxn>
              <a:cxn ang="0">
                <a:pos x="324814" y="3546255"/>
              </a:cxn>
              <a:cxn ang="0">
                <a:pos x="1633536" y="3592146"/>
              </a:cxn>
              <a:cxn ang="0">
                <a:pos x="1594095" y="3210432"/>
              </a:cxn>
              <a:cxn ang="0">
                <a:pos x="1203100" y="1318387"/>
              </a:cxn>
              <a:cxn ang="0">
                <a:pos x="1121958" y="1015431"/>
              </a:cxn>
              <a:cxn ang="0">
                <a:pos x="1101944" y="1089745"/>
              </a:cxn>
              <a:cxn ang="0">
                <a:pos x="1050119" y="1184394"/>
              </a:cxn>
              <a:cxn ang="0">
                <a:pos x="947737" y="1073041"/>
              </a:cxn>
              <a:cxn ang="0">
                <a:pos x="990116" y="92529"/>
              </a:cxn>
              <a:cxn ang="0">
                <a:pos x="915113" y="666219"/>
              </a:cxn>
              <a:cxn ang="0">
                <a:pos x="1050119" y="1110369"/>
              </a:cxn>
              <a:cxn ang="0">
                <a:pos x="1140124" y="777261"/>
              </a:cxn>
              <a:cxn ang="0">
                <a:pos x="1102622" y="166557"/>
              </a:cxn>
              <a:cxn ang="0">
                <a:pos x="1001367" y="0"/>
              </a:cxn>
              <a:cxn ang="0">
                <a:pos x="1057620" y="18503"/>
              </a:cxn>
              <a:cxn ang="0">
                <a:pos x="1158875" y="571939"/>
              </a:cxn>
              <a:cxn ang="0">
                <a:pos x="1150906" y="867475"/>
              </a:cxn>
              <a:cxn ang="0">
                <a:pos x="1303963" y="1653820"/>
              </a:cxn>
              <a:cxn ang="0">
                <a:pos x="1596594" y="3087767"/>
              </a:cxn>
              <a:cxn ang="0">
                <a:pos x="1829574" y="3736538"/>
              </a:cxn>
              <a:cxn ang="0">
                <a:pos x="1938746" y="6663710"/>
              </a:cxn>
              <a:cxn ang="0">
                <a:pos x="1924447" y="7534926"/>
              </a:cxn>
              <a:cxn ang="0">
                <a:pos x="1050311" y="7867925"/>
              </a:cxn>
              <a:cxn ang="0">
                <a:pos x="15058" y="7571503"/>
              </a:cxn>
              <a:cxn ang="0">
                <a:pos x="33881" y="4088543"/>
              </a:cxn>
              <a:cxn ang="0">
                <a:pos x="402341" y="3082616"/>
              </a:cxn>
              <a:cxn ang="0">
                <a:pos x="646109" y="2026875"/>
              </a:cxn>
              <a:cxn ang="0">
                <a:pos x="911804" y="866309"/>
              </a:cxn>
              <a:cxn ang="0">
                <a:pos x="937614" y="166557"/>
              </a:cxn>
            </a:cxnLst>
            <a:pathLst>
              <a:path w="1946275" h="1625601">
                <a:moveTo>
                  <a:pt x="481437" y="1465536"/>
                </a:moveTo>
                <a:lnTo>
                  <a:pt x="487586" y="1465719"/>
                </a:lnTo>
                <a:cubicBezTo>
                  <a:pt x="494896" y="1465957"/>
                  <a:pt x="493351" y="1465957"/>
                  <a:pt x="486307" y="1465719"/>
                </a:cubicBezTo>
                <a:lnTo>
                  <a:pt x="481437" y="1465536"/>
                </a:lnTo>
                <a:close/>
                <a:moveTo>
                  <a:pt x="191907" y="1457871"/>
                </a:moveTo>
                <a:lnTo>
                  <a:pt x="247607" y="1459230"/>
                </a:lnTo>
                <a:cubicBezTo>
                  <a:pt x="322435" y="1461135"/>
                  <a:pt x="396793" y="1463040"/>
                  <a:pt x="428795" y="1463040"/>
                </a:cubicBezTo>
                <a:cubicBezTo>
                  <a:pt x="444796" y="1463993"/>
                  <a:pt x="460327" y="1464707"/>
                  <a:pt x="472034" y="1465183"/>
                </a:cubicBezTo>
                <a:lnTo>
                  <a:pt x="481437" y="1465536"/>
                </a:lnTo>
                <a:lnTo>
                  <a:pt x="469563" y="1465183"/>
                </a:lnTo>
                <a:cubicBezTo>
                  <a:pt x="452562" y="1464707"/>
                  <a:pt x="425031" y="1463993"/>
                  <a:pt x="383616" y="1463040"/>
                </a:cubicBezTo>
                <a:cubicBezTo>
                  <a:pt x="217958" y="1459230"/>
                  <a:pt x="440090" y="1466850"/>
                  <a:pt x="225488" y="1459230"/>
                </a:cubicBezTo>
                <a:lnTo>
                  <a:pt x="191907" y="1457871"/>
                </a:lnTo>
                <a:close/>
                <a:moveTo>
                  <a:pt x="15280" y="1374175"/>
                </a:moveTo>
                <a:lnTo>
                  <a:pt x="15058" y="1387812"/>
                </a:lnTo>
                <a:lnTo>
                  <a:pt x="15334" y="1396572"/>
                </a:lnTo>
                <a:lnTo>
                  <a:pt x="15280" y="1374175"/>
                </a:lnTo>
                <a:close/>
                <a:moveTo>
                  <a:pt x="182607" y="914934"/>
                </a:moveTo>
                <a:cubicBezTo>
                  <a:pt x="183255" y="915046"/>
                  <a:pt x="182078" y="915492"/>
                  <a:pt x="177371" y="916385"/>
                </a:cubicBezTo>
                <a:lnTo>
                  <a:pt x="173883" y="916385"/>
                </a:lnTo>
                <a:lnTo>
                  <a:pt x="176901" y="915492"/>
                </a:lnTo>
                <a:cubicBezTo>
                  <a:pt x="179489" y="915046"/>
                  <a:pt x="181960" y="914822"/>
                  <a:pt x="182607" y="914934"/>
                </a:cubicBezTo>
                <a:close/>
                <a:moveTo>
                  <a:pt x="1830701" y="858668"/>
                </a:moveTo>
                <a:cubicBezTo>
                  <a:pt x="1832316" y="858727"/>
                  <a:pt x="1835561" y="858962"/>
                  <a:pt x="1840754" y="859434"/>
                </a:cubicBezTo>
                <a:lnTo>
                  <a:pt x="1845108" y="860670"/>
                </a:lnTo>
                <a:lnTo>
                  <a:pt x="1838032" y="859964"/>
                </a:lnTo>
                <a:cubicBezTo>
                  <a:pt x="1830760" y="859139"/>
                  <a:pt x="1827470" y="858550"/>
                  <a:pt x="1830701" y="858668"/>
                </a:cubicBezTo>
                <a:close/>
                <a:moveTo>
                  <a:pt x="101185" y="780313"/>
                </a:moveTo>
                <a:lnTo>
                  <a:pt x="93644" y="784375"/>
                </a:lnTo>
                <a:lnTo>
                  <a:pt x="87526" y="789985"/>
                </a:lnTo>
                <a:lnTo>
                  <a:pt x="101185" y="780313"/>
                </a:lnTo>
                <a:close/>
                <a:moveTo>
                  <a:pt x="1202371" y="731945"/>
                </a:moveTo>
                <a:lnTo>
                  <a:pt x="1190955" y="732938"/>
                </a:lnTo>
                <a:cubicBezTo>
                  <a:pt x="1133591" y="737654"/>
                  <a:pt x="1061181" y="742369"/>
                  <a:pt x="1000995" y="742369"/>
                </a:cubicBezTo>
                <a:cubicBezTo>
                  <a:pt x="876863" y="742369"/>
                  <a:pt x="609791" y="746141"/>
                  <a:pt x="496943" y="749914"/>
                </a:cubicBezTo>
                <a:cubicBezTo>
                  <a:pt x="459327" y="749914"/>
                  <a:pt x="417950" y="749914"/>
                  <a:pt x="380334" y="749914"/>
                </a:cubicBezTo>
                <a:cubicBezTo>
                  <a:pt x="308864" y="749914"/>
                  <a:pt x="241155" y="749914"/>
                  <a:pt x="196016" y="757458"/>
                </a:cubicBezTo>
                <a:cubicBezTo>
                  <a:pt x="162162" y="765003"/>
                  <a:pt x="83169" y="791409"/>
                  <a:pt x="53076" y="847993"/>
                </a:cubicBezTo>
                <a:cubicBezTo>
                  <a:pt x="45553" y="863082"/>
                  <a:pt x="40851" y="881000"/>
                  <a:pt x="37912" y="900864"/>
                </a:cubicBezTo>
                <a:lnTo>
                  <a:pt x="36810" y="916385"/>
                </a:lnTo>
                <a:lnTo>
                  <a:pt x="87006" y="916385"/>
                </a:lnTo>
                <a:cubicBezTo>
                  <a:pt x="109597" y="916385"/>
                  <a:pt x="127482" y="916385"/>
                  <a:pt x="142072" y="916385"/>
                </a:cubicBezTo>
                <a:lnTo>
                  <a:pt x="173883" y="916385"/>
                </a:lnTo>
                <a:lnTo>
                  <a:pt x="170488" y="917390"/>
                </a:lnTo>
                <a:cubicBezTo>
                  <a:pt x="169370" y="918171"/>
                  <a:pt x="169841" y="919064"/>
                  <a:pt x="173606" y="919957"/>
                </a:cubicBezTo>
                <a:cubicBezTo>
                  <a:pt x="192432" y="919957"/>
                  <a:pt x="233850" y="923529"/>
                  <a:pt x="248911" y="923529"/>
                </a:cubicBezTo>
                <a:cubicBezTo>
                  <a:pt x="263972" y="923529"/>
                  <a:pt x="222554" y="923529"/>
                  <a:pt x="263972" y="927101"/>
                </a:cubicBezTo>
                <a:lnTo>
                  <a:pt x="211258" y="927101"/>
                </a:lnTo>
                <a:lnTo>
                  <a:pt x="200139" y="927101"/>
                </a:lnTo>
                <a:lnTo>
                  <a:pt x="196197" y="927101"/>
                </a:lnTo>
                <a:cubicBezTo>
                  <a:pt x="181372" y="927101"/>
                  <a:pt x="116278" y="924025"/>
                  <a:pt x="66893" y="923929"/>
                </a:cubicBezTo>
                <a:lnTo>
                  <a:pt x="36215" y="924754"/>
                </a:lnTo>
                <a:lnTo>
                  <a:pt x="33328" y="965405"/>
                </a:lnTo>
                <a:cubicBezTo>
                  <a:pt x="32387" y="1011144"/>
                  <a:pt x="34268" y="1061126"/>
                  <a:pt x="30507" y="1108280"/>
                </a:cubicBezTo>
                <a:cubicBezTo>
                  <a:pt x="28626" y="1132800"/>
                  <a:pt x="26980" y="1164864"/>
                  <a:pt x="25511" y="1199993"/>
                </a:cubicBezTo>
                <a:lnTo>
                  <a:pt x="23007" y="1270000"/>
                </a:lnTo>
                <a:lnTo>
                  <a:pt x="28574" y="1270000"/>
                </a:lnTo>
                <a:cubicBezTo>
                  <a:pt x="41706" y="1270000"/>
                  <a:pt x="60468" y="1270000"/>
                  <a:pt x="82981" y="1270000"/>
                </a:cubicBezTo>
                <a:cubicBezTo>
                  <a:pt x="131761" y="1270000"/>
                  <a:pt x="45459" y="1277761"/>
                  <a:pt x="90486" y="1281642"/>
                </a:cubicBezTo>
                <a:cubicBezTo>
                  <a:pt x="135513" y="1285522"/>
                  <a:pt x="173036" y="1281642"/>
                  <a:pt x="188045" y="1285522"/>
                </a:cubicBezTo>
                <a:cubicBezTo>
                  <a:pt x="203054" y="1293283"/>
                  <a:pt x="116752" y="1281642"/>
                  <a:pt x="188045" y="1293283"/>
                </a:cubicBezTo>
                <a:cubicBezTo>
                  <a:pt x="238701" y="1302015"/>
                  <a:pt x="177492" y="1299832"/>
                  <a:pt x="161134" y="1298195"/>
                </a:cubicBezTo>
                <a:lnTo>
                  <a:pt x="164157" y="1297486"/>
                </a:lnTo>
                <a:lnTo>
                  <a:pt x="167759" y="1297710"/>
                </a:lnTo>
                <a:cubicBezTo>
                  <a:pt x="174678" y="1298134"/>
                  <a:pt x="175850" y="1298134"/>
                  <a:pt x="165531" y="1297164"/>
                </a:cubicBezTo>
                <a:lnTo>
                  <a:pt x="164157" y="1297486"/>
                </a:lnTo>
                <a:lnTo>
                  <a:pt x="135513" y="1295709"/>
                </a:lnTo>
                <a:cubicBezTo>
                  <a:pt x="110185" y="1294254"/>
                  <a:pt x="84857" y="1293284"/>
                  <a:pt x="105495" y="1297164"/>
                </a:cubicBezTo>
                <a:cubicBezTo>
                  <a:pt x="136451" y="1302985"/>
                  <a:pt x="97756" y="1295709"/>
                  <a:pt x="55895" y="1293344"/>
                </a:cubicBezTo>
                <a:lnTo>
                  <a:pt x="22174" y="1293294"/>
                </a:lnTo>
                <a:lnTo>
                  <a:pt x="21573" y="1310097"/>
                </a:lnTo>
                <a:cubicBezTo>
                  <a:pt x="20397" y="1346876"/>
                  <a:pt x="19339" y="1382242"/>
                  <a:pt x="18340" y="1411712"/>
                </a:cubicBezTo>
                <a:lnTo>
                  <a:pt x="16995" y="1447805"/>
                </a:lnTo>
                <a:lnTo>
                  <a:pt x="20343" y="1447808"/>
                </a:lnTo>
                <a:cubicBezTo>
                  <a:pt x="62654" y="1447860"/>
                  <a:pt x="233959" y="1448276"/>
                  <a:pt x="266902" y="1451610"/>
                </a:cubicBezTo>
                <a:cubicBezTo>
                  <a:pt x="299846" y="1454944"/>
                  <a:pt x="79125" y="1452444"/>
                  <a:pt x="167197" y="1456871"/>
                </a:cubicBezTo>
                <a:lnTo>
                  <a:pt x="191907" y="1457871"/>
                </a:lnTo>
                <a:lnTo>
                  <a:pt x="140247" y="1456611"/>
                </a:lnTo>
                <a:cubicBezTo>
                  <a:pt x="107833" y="1455896"/>
                  <a:pt x="80537" y="1455420"/>
                  <a:pt x="63595" y="1455420"/>
                </a:cubicBezTo>
                <a:cubicBezTo>
                  <a:pt x="45711" y="1455420"/>
                  <a:pt x="33475" y="1455658"/>
                  <a:pt x="25181" y="1456015"/>
                </a:cubicBezTo>
                <a:lnTo>
                  <a:pt x="17229" y="1456721"/>
                </a:lnTo>
                <a:lnTo>
                  <a:pt x="17882" y="1477455"/>
                </a:lnTo>
                <a:cubicBezTo>
                  <a:pt x="19764" y="1502932"/>
                  <a:pt x="22588" y="1523692"/>
                  <a:pt x="26352" y="1538789"/>
                </a:cubicBezTo>
                <a:cubicBezTo>
                  <a:pt x="30117" y="1550113"/>
                  <a:pt x="37646" y="1561436"/>
                  <a:pt x="48939" y="1568985"/>
                </a:cubicBezTo>
                <a:cubicBezTo>
                  <a:pt x="60233" y="1576534"/>
                  <a:pt x="75291" y="1584082"/>
                  <a:pt x="97879" y="1587857"/>
                </a:cubicBezTo>
                <a:cubicBezTo>
                  <a:pt x="143053" y="1599180"/>
                  <a:pt x="210815" y="1602955"/>
                  <a:pt x="319987" y="1602955"/>
                </a:cubicBezTo>
                <a:cubicBezTo>
                  <a:pt x="376456" y="1602955"/>
                  <a:pt x="443277" y="1602011"/>
                  <a:pt x="521862" y="1600124"/>
                </a:cubicBezTo>
                <a:lnTo>
                  <a:pt x="555677" y="1599181"/>
                </a:lnTo>
                <a:lnTo>
                  <a:pt x="620458" y="1594516"/>
                </a:lnTo>
                <a:cubicBezTo>
                  <a:pt x="843265" y="1580095"/>
                  <a:pt x="973055" y="1582979"/>
                  <a:pt x="1065351" y="1582979"/>
                </a:cubicBezTo>
                <a:cubicBezTo>
                  <a:pt x="1110557" y="1582979"/>
                  <a:pt x="1148229" y="1582979"/>
                  <a:pt x="1178366" y="1582979"/>
                </a:cubicBezTo>
                <a:cubicBezTo>
                  <a:pt x="1238641" y="1579212"/>
                  <a:pt x="1306449" y="1582979"/>
                  <a:pt x="1366724" y="1590513"/>
                </a:cubicBezTo>
                <a:cubicBezTo>
                  <a:pt x="1426999" y="1594280"/>
                  <a:pt x="1479739" y="1601814"/>
                  <a:pt x="1509876" y="1598047"/>
                </a:cubicBezTo>
                <a:cubicBezTo>
                  <a:pt x="1543781" y="1594280"/>
                  <a:pt x="1588987" y="1598047"/>
                  <a:pt x="1637960" y="1601814"/>
                </a:cubicBezTo>
                <a:cubicBezTo>
                  <a:pt x="1698235" y="1605581"/>
                  <a:pt x="1758509" y="1609349"/>
                  <a:pt x="1796181" y="1601814"/>
                </a:cubicBezTo>
                <a:cubicBezTo>
                  <a:pt x="1847037" y="1590513"/>
                  <a:pt x="1883061" y="1581331"/>
                  <a:pt x="1901073" y="1544072"/>
                </a:cubicBezTo>
                <a:lnTo>
                  <a:pt x="1903834" y="1532986"/>
                </a:lnTo>
                <a:lnTo>
                  <a:pt x="1877730" y="1530291"/>
                </a:lnTo>
                <a:cubicBezTo>
                  <a:pt x="1811809" y="1528684"/>
                  <a:pt x="1702941" y="1535113"/>
                  <a:pt x="1683146" y="1535113"/>
                </a:cubicBezTo>
                <a:cubicBezTo>
                  <a:pt x="1656754" y="1535113"/>
                  <a:pt x="1720849" y="1531303"/>
                  <a:pt x="1660524" y="1531303"/>
                </a:cubicBezTo>
                <a:cubicBezTo>
                  <a:pt x="1603969" y="1531303"/>
                  <a:pt x="1539874" y="1535113"/>
                  <a:pt x="1592658" y="1531303"/>
                </a:cubicBezTo>
                <a:cubicBezTo>
                  <a:pt x="1645443" y="1527493"/>
                  <a:pt x="1592658" y="1527493"/>
                  <a:pt x="1611510" y="1527493"/>
                </a:cubicBezTo>
                <a:cubicBezTo>
                  <a:pt x="1626592" y="1527493"/>
                  <a:pt x="1686917" y="1523683"/>
                  <a:pt x="1709539" y="1523683"/>
                </a:cubicBezTo>
                <a:cubicBezTo>
                  <a:pt x="1726505" y="1523683"/>
                  <a:pt x="1703176" y="1519397"/>
                  <a:pt x="1699995" y="1518861"/>
                </a:cubicBezTo>
                <a:cubicBezTo>
                  <a:pt x="1698935" y="1518683"/>
                  <a:pt x="1700113" y="1518921"/>
                  <a:pt x="1705768" y="1519873"/>
                </a:cubicBezTo>
                <a:cubicBezTo>
                  <a:pt x="1728390" y="1519873"/>
                  <a:pt x="1762323" y="1519873"/>
                  <a:pt x="1822648" y="1519873"/>
                </a:cubicBezTo>
                <a:cubicBezTo>
                  <a:pt x="1852811" y="1519873"/>
                  <a:pt x="1880146" y="1519873"/>
                  <a:pt x="1899940" y="1519873"/>
                </a:cubicBezTo>
                <a:lnTo>
                  <a:pt x="1907100" y="1519873"/>
                </a:lnTo>
                <a:lnTo>
                  <a:pt x="1912963" y="1496336"/>
                </a:lnTo>
                <a:cubicBezTo>
                  <a:pt x="1916730" y="1436062"/>
                  <a:pt x="1924264" y="1451130"/>
                  <a:pt x="1920497" y="1387090"/>
                </a:cubicBezTo>
                <a:cubicBezTo>
                  <a:pt x="1920497" y="1319282"/>
                  <a:pt x="1912963" y="1187434"/>
                  <a:pt x="1916730" y="1119626"/>
                </a:cubicBezTo>
                <a:lnTo>
                  <a:pt x="1919333" y="1085717"/>
                </a:lnTo>
                <a:lnTo>
                  <a:pt x="1893394" y="1085374"/>
                </a:lnTo>
                <a:cubicBezTo>
                  <a:pt x="1869787" y="1084898"/>
                  <a:pt x="1844291" y="1083945"/>
                  <a:pt x="1836737" y="1082040"/>
                </a:cubicBezTo>
                <a:cubicBezTo>
                  <a:pt x="1821628" y="1074420"/>
                  <a:pt x="1938720" y="1082040"/>
                  <a:pt x="1855623" y="1074420"/>
                </a:cubicBezTo>
                <a:cubicBezTo>
                  <a:pt x="1768748" y="1066800"/>
                  <a:pt x="1855623" y="1074420"/>
                  <a:pt x="1791411" y="1070610"/>
                </a:cubicBezTo>
                <a:cubicBezTo>
                  <a:pt x="1727199" y="1066800"/>
                  <a:pt x="1749862" y="1066800"/>
                  <a:pt x="1772525" y="1066800"/>
                </a:cubicBezTo>
                <a:cubicBezTo>
                  <a:pt x="1798965" y="1066800"/>
                  <a:pt x="1889617" y="1074420"/>
                  <a:pt x="1919834" y="1078230"/>
                </a:cubicBezTo>
                <a:lnTo>
                  <a:pt x="1919909" y="1078224"/>
                </a:lnTo>
                <a:lnTo>
                  <a:pt x="1921262" y="1060588"/>
                </a:lnTo>
                <a:cubicBezTo>
                  <a:pt x="1922719" y="1045093"/>
                  <a:pt x="1924342" y="1029499"/>
                  <a:pt x="1925956" y="1014823"/>
                </a:cubicBezTo>
                <a:lnTo>
                  <a:pt x="1930315" y="977039"/>
                </a:lnTo>
                <a:lnTo>
                  <a:pt x="1931217" y="938655"/>
                </a:lnTo>
                <a:cubicBezTo>
                  <a:pt x="1931217" y="919783"/>
                  <a:pt x="1930276" y="902798"/>
                  <a:pt x="1928864" y="887228"/>
                </a:cubicBezTo>
                <a:lnTo>
                  <a:pt x="1928695" y="885826"/>
                </a:lnTo>
                <a:lnTo>
                  <a:pt x="1914393" y="885826"/>
                </a:lnTo>
                <a:cubicBezTo>
                  <a:pt x="1901176" y="885826"/>
                  <a:pt x="1882294" y="885826"/>
                  <a:pt x="1859636" y="885826"/>
                </a:cubicBezTo>
                <a:cubicBezTo>
                  <a:pt x="1814320" y="885826"/>
                  <a:pt x="1901175" y="878285"/>
                  <a:pt x="1855859" y="874515"/>
                </a:cubicBezTo>
                <a:cubicBezTo>
                  <a:pt x="1806767" y="874515"/>
                  <a:pt x="1772780" y="874515"/>
                  <a:pt x="1757675" y="870745"/>
                </a:cubicBezTo>
                <a:cubicBezTo>
                  <a:pt x="1742569" y="866974"/>
                  <a:pt x="1829425" y="874515"/>
                  <a:pt x="1757675" y="863204"/>
                </a:cubicBezTo>
                <a:cubicBezTo>
                  <a:pt x="1721800" y="859434"/>
                  <a:pt x="1737849" y="858491"/>
                  <a:pt x="1757675" y="858491"/>
                </a:cubicBezTo>
                <a:cubicBezTo>
                  <a:pt x="1777500" y="858491"/>
                  <a:pt x="1801103" y="859434"/>
                  <a:pt x="1780333" y="859434"/>
                </a:cubicBezTo>
                <a:cubicBezTo>
                  <a:pt x="1743985" y="859434"/>
                  <a:pt x="1849310" y="865207"/>
                  <a:pt x="1848380" y="861599"/>
                </a:cubicBezTo>
                <a:lnTo>
                  <a:pt x="1845108" y="860670"/>
                </a:lnTo>
                <a:lnTo>
                  <a:pt x="1851611" y="861319"/>
                </a:lnTo>
                <a:cubicBezTo>
                  <a:pt x="1862232" y="862262"/>
                  <a:pt x="1875567" y="863204"/>
                  <a:pt x="1889080" y="863675"/>
                </a:cubicBezTo>
                <a:lnTo>
                  <a:pt x="1925970" y="863224"/>
                </a:lnTo>
                <a:lnTo>
                  <a:pt x="1923688" y="844294"/>
                </a:lnTo>
                <a:cubicBezTo>
                  <a:pt x="1923688" y="832971"/>
                  <a:pt x="1916159" y="825422"/>
                  <a:pt x="1908630" y="817873"/>
                </a:cubicBezTo>
                <a:cubicBezTo>
                  <a:pt x="1901101" y="806549"/>
                  <a:pt x="1889807" y="799001"/>
                  <a:pt x="1870984" y="791452"/>
                </a:cubicBezTo>
                <a:cubicBezTo>
                  <a:pt x="1837103" y="776354"/>
                  <a:pt x="1788164" y="765031"/>
                  <a:pt x="1716637" y="757482"/>
                </a:cubicBezTo>
                <a:cubicBezTo>
                  <a:pt x="1609347" y="743328"/>
                  <a:pt x="1459707" y="735543"/>
                  <a:pt x="1258185" y="732536"/>
                </a:cubicBezTo>
                <a:lnTo>
                  <a:pt x="1202371" y="731945"/>
                </a:lnTo>
                <a:close/>
                <a:moveTo>
                  <a:pt x="484353" y="555667"/>
                </a:moveTo>
                <a:lnTo>
                  <a:pt x="481354" y="557472"/>
                </a:lnTo>
                <a:lnTo>
                  <a:pt x="475083" y="563846"/>
                </a:lnTo>
                <a:lnTo>
                  <a:pt x="484353" y="555667"/>
                </a:lnTo>
                <a:close/>
                <a:moveTo>
                  <a:pt x="920312" y="191891"/>
                </a:moveTo>
                <a:lnTo>
                  <a:pt x="895454" y="213713"/>
                </a:lnTo>
                <a:lnTo>
                  <a:pt x="880878" y="237110"/>
                </a:lnTo>
                <a:cubicBezTo>
                  <a:pt x="869571" y="255955"/>
                  <a:pt x="846956" y="274800"/>
                  <a:pt x="820573" y="289876"/>
                </a:cubicBezTo>
                <a:lnTo>
                  <a:pt x="774815" y="319617"/>
                </a:lnTo>
                <a:lnTo>
                  <a:pt x="653303" y="426288"/>
                </a:lnTo>
                <a:lnTo>
                  <a:pt x="643425" y="440634"/>
                </a:lnTo>
                <a:cubicBezTo>
                  <a:pt x="628348" y="467017"/>
                  <a:pt x="601965" y="485862"/>
                  <a:pt x="571812" y="504707"/>
                </a:cubicBezTo>
                <a:lnTo>
                  <a:pt x="549774" y="517173"/>
                </a:lnTo>
                <a:lnTo>
                  <a:pt x="415727" y="634848"/>
                </a:lnTo>
                <a:lnTo>
                  <a:pt x="398433" y="659234"/>
                </a:lnTo>
                <a:cubicBezTo>
                  <a:pt x="383357" y="681848"/>
                  <a:pt x="362627" y="698809"/>
                  <a:pt x="345666" y="710116"/>
                </a:cubicBezTo>
                <a:lnTo>
                  <a:pt x="324814" y="722489"/>
                </a:lnTo>
                <a:lnTo>
                  <a:pt x="468334" y="720740"/>
                </a:lnTo>
                <a:cubicBezTo>
                  <a:pt x="686090" y="718086"/>
                  <a:pt x="875259" y="715963"/>
                  <a:pt x="1039017" y="715963"/>
                </a:cubicBezTo>
                <a:cubicBezTo>
                  <a:pt x="1233127" y="715963"/>
                  <a:pt x="1390841" y="718451"/>
                  <a:pt x="1516813" y="724593"/>
                </a:cubicBezTo>
                <a:lnTo>
                  <a:pt x="1629894" y="731838"/>
                </a:lnTo>
                <a:lnTo>
                  <a:pt x="1633536" y="731838"/>
                </a:lnTo>
                <a:lnTo>
                  <a:pt x="1635618" y="732324"/>
                </a:lnTo>
                <a:lnTo>
                  <a:pt x="1667118" y="735498"/>
                </a:lnTo>
                <a:lnTo>
                  <a:pt x="1658225" y="729607"/>
                </a:lnTo>
                <a:cubicBezTo>
                  <a:pt x="1649286" y="722527"/>
                  <a:pt x="1639877" y="714032"/>
                  <a:pt x="1630467" y="704593"/>
                </a:cubicBezTo>
                <a:lnTo>
                  <a:pt x="1594095" y="654071"/>
                </a:lnTo>
                <a:lnTo>
                  <a:pt x="1458600" y="520490"/>
                </a:lnTo>
                <a:lnTo>
                  <a:pt x="1446044" y="512033"/>
                </a:lnTo>
                <a:cubicBezTo>
                  <a:pt x="1412170" y="489379"/>
                  <a:pt x="1363242" y="459174"/>
                  <a:pt x="1318077" y="387436"/>
                </a:cubicBezTo>
                <a:lnTo>
                  <a:pt x="1309221" y="373221"/>
                </a:lnTo>
                <a:lnTo>
                  <a:pt x="1203100" y="268599"/>
                </a:lnTo>
                <a:lnTo>
                  <a:pt x="1165175" y="242073"/>
                </a:lnTo>
                <a:lnTo>
                  <a:pt x="1128373" y="201503"/>
                </a:lnTo>
                <a:lnTo>
                  <a:pt x="1127479" y="202252"/>
                </a:lnTo>
                <a:lnTo>
                  <a:pt x="1128713" y="203490"/>
                </a:lnTo>
                <a:lnTo>
                  <a:pt x="1121958" y="206877"/>
                </a:lnTo>
                <a:lnTo>
                  <a:pt x="1121373" y="207367"/>
                </a:lnTo>
                <a:lnTo>
                  <a:pt x="1120178" y="208269"/>
                </a:lnTo>
                <a:lnTo>
                  <a:pt x="1117402" y="211052"/>
                </a:lnTo>
                <a:lnTo>
                  <a:pt x="1117009" y="210658"/>
                </a:lnTo>
                <a:lnTo>
                  <a:pt x="1101944" y="222017"/>
                </a:lnTo>
                <a:lnTo>
                  <a:pt x="1102320" y="222395"/>
                </a:lnTo>
                <a:lnTo>
                  <a:pt x="1094570" y="227578"/>
                </a:lnTo>
                <a:lnTo>
                  <a:pt x="1091371" y="229989"/>
                </a:lnTo>
                <a:cubicBezTo>
                  <a:pt x="1083871" y="233760"/>
                  <a:pt x="1072620" y="237530"/>
                  <a:pt x="1057620" y="237530"/>
                </a:cubicBezTo>
                <a:cubicBezTo>
                  <a:pt x="1057620" y="241300"/>
                  <a:pt x="1053869" y="241300"/>
                  <a:pt x="1050119" y="241300"/>
                </a:cubicBezTo>
                <a:lnTo>
                  <a:pt x="1049616" y="241261"/>
                </a:lnTo>
                <a:lnTo>
                  <a:pt x="1049536" y="241301"/>
                </a:lnTo>
                <a:cubicBezTo>
                  <a:pt x="1034455" y="241301"/>
                  <a:pt x="1015603" y="237520"/>
                  <a:pt x="1000522" y="237520"/>
                </a:cubicBezTo>
                <a:cubicBezTo>
                  <a:pt x="981670" y="233739"/>
                  <a:pt x="970359" y="229958"/>
                  <a:pt x="955278" y="222395"/>
                </a:cubicBezTo>
                <a:cubicBezTo>
                  <a:pt x="951508" y="218614"/>
                  <a:pt x="951508" y="218614"/>
                  <a:pt x="947737" y="218614"/>
                </a:cubicBezTo>
                <a:lnTo>
                  <a:pt x="955384" y="221682"/>
                </a:lnTo>
                <a:lnTo>
                  <a:pt x="922613" y="196056"/>
                </a:lnTo>
                <a:lnTo>
                  <a:pt x="920312" y="191891"/>
                </a:lnTo>
                <a:close/>
                <a:moveTo>
                  <a:pt x="1001367" y="15081"/>
                </a:moveTo>
                <a:cubicBezTo>
                  <a:pt x="997617" y="15081"/>
                  <a:pt x="993866" y="15081"/>
                  <a:pt x="990116" y="18851"/>
                </a:cubicBezTo>
                <a:cubicBezTo>
                  <a:pt x="975116" y="22622"/>
                  <a:pt x="963865" y="26392"/>
                  <a:pt x="956365" y="33933"/>
                </a:cubicBezTo>
                <a:cubicBezTo>
                  <a:pt x="952614" y="33933"/>
                  <a:pt x="952614" y="37703"/>
                  <a:pt x="948864" y="41473"/>
                </a:cubicBezTo>
                <a:cubicBezTo>
                  <a:pt x="945114" y="49014"/>
                  <a:pt x="941364" y="52784"/>
                  <a:pt x="937614" y="56555"/>
                </a:cubicBezTo>
                <a:cubicBezTo>
                  <a:pt x="933863" y="67865"/>
                  <a:pt x="930113" y="75406"/>
                  <a:pt x="926363" y="86717"/>
                </a:cubicBezTo>
                <a:cubicBezTo>
                  <a:pt x="918863" y="101798"/>
                  <a:pt x="915113" y="116880"/>
                  <a:pt x="915113" y="135731"/>
                </a:cubicBezTo>
                <a:cubicBezTo>
                  <a:pt x="915113" y="143272"/>
                  <a:pt x="918863" y="150812"/>
                  <a:pt x="918863" y="158353"/>
                </a:cubicBezTo>
                <a:cubicBezTo>
                  <a:pt x="918863" y="169664"/>
                  <a:pt x="926363" y="180975"/>
                  <a:pt x="933863" y="188516"/>
                </a:cubicBezTo>
                <a:cubicBezTo>
                  <a:pt x="941364" y="196056"/>
                  <a:pt x="952614" y="203597"/>
                  <a:pt x="963865" y="207367"/>
                </a:cubicBezTo>
                <a:cubicBezTo>
                  <a:pt x="978866" y="214908"/>
                  <a:pt x="986366" y="218678"/>
                  <a:pt x="1005117" y="222449"/>
                </a:cubicBezTo>
                <a:cubicBezTo>
                  <a:pt x="1020118" y="222449"/>
                  <a:pt x="1035119" y="226219"/>
                  <a:pt x="1050119" y="226219"/>
                </a:cubicBezTo>
                <a:cubicBezTo>
                  <a:pt x="1053869" y="226219"/>
                  <a:pt x="1053869" y="226219"/>
                  <a:pt x="1057620" y="222449"/>
                </a:cubicBezTo>
                <a:cubicBezTo>
                  <a:pt x="1068870" y="222449"/>
                  <a:pt x="1076371" y="218678"/>
                  <a:pt x="1087621" y="214908"/>
                </a:cubicBezTo>
                <a:cubicBezTo>
                  <a:pt x="1095122" y="211138"/>
                  <a:pt x="1102622" y="203597"/>
                  <a:pt x="1110122" y="196056"/>
                </a:cubicBezTo>
                <a:cubicBezTo>
                  <a:pt x="1117623" y="192286"/>
                  <a:pt x="1125123" y="184745"/>
                  <a:pt x="1132624" y="180975"/>
                </a:cubicBezTo>
                <a:cubicBezTo>
                  <a:pt x="1136374" y="173434"/>
                  <a:pt x="1140124" y="165894"/>
                  <a:pt x="1140124" y="158353"/>
                </a:cubicBezTo>
                <a:cubicBezTo>
                  <a:pt x="1143874" y="147042"/>
                  <a:pt x="1143874" y="139501"/>
                  <a:pt x="1143874" y="128190"/>
                </a:cubicBezTo>
                <a:cubicBezTo>
                  <a:pt x="1143874" y="124420"/>
                  <a:pt x="1143874" y="120650"/>
                  <a:pt x="1143874" y="116880"/>
                </a:cubicBezTo>
                <a:cubicBezTo>
                  <a:pt x="1143874" y="101798"/>
                  <a:pt x="1143874" y="86717"/>
                  <a:pt x="1136374" y="71636"/>
                </a:cubicBezTo>
                <a:cubicBezTo>
                  <a:pt x="1128874" y="64095"/>
                  <a:pt x="1128874" y="52784"/>
                  <a:pt x="1121373" y="49014"/>
                </a:cubicBezTo>
                <a:cubicBezTo>
                  <a:pt x="1117623" y="41473"/>
                  <a:pt x="1113872" y="41473"/>
                  <a:pt x="1102622" y="33933"/>
                </a:cubicBezTo>
                <a:cubicBezTo>
                  <a:pt x="1087621" y="26392"/>
                  <a:pt x="1072620" y="15081"/>
                  <a:pt x="1057620" y="18851"/>
                </a:cubicBezTo>
                <a:cubicBezTo>
                  <a:pt x="1050119" y="18851"/>
                  <a:pt x="1046369" y="18851"/>
                  <a:pt x="1042619" y="18851"/>
                </a:cubicBezTo>
                <a:cubicBezTo>
                  <a:pt x="1035119" y="18851"/>
                  <a:pt x="1027618" y="18851"/>
                  <a:pt x="1016368" y="18851"/>
                </a:cubicBezTo>
                <a:cubicBezTo>
                  <a:pt x="1012617" y="18851"/>
                  <a:pt x="1005117" y="15081"/>
                  <a:pt x="1001367" y="15081"/>
                </a:cubicBezTo>
                <a:close/>
                <a:moveTo>
                  <a:pt x="1001367" y="0"/>
                </a:moveTo>
                <a:cubicBezTo>
                  <a:pt x="1008867" y="0"/>
                  <a:pt x="1012617" y="3770"/>
                  <a:pt x="1016368" y="3770"/>
                </a:cubicBezTo>
                <a:cubicBezTo>
                  <a:pt x="1027618" y="3770"/>
                  <a:pt x="1035119" y="3770"/>
                  <a:pt x="1042619" y="3770"/>
                </a:cubicBezTo>
                <a:lnTo>
                  <a:pt x="1053869" y="3770"/>
                </a:lnTo>
                <a:cubicBezTo>
                  <a:pt x="1057620" y="11311"/>
                  <a:pt x="1057620" y="11311"/>
                  <a:pt x="1057620" y="11311"/>
                </a:cubicBezTo>
                <a:cubicBezTo>
                  <a:pt x="1057620" y="3770"/>
                  <a:pt x="1057620" y="3770"/>
                  <a:pt x="1057620" y="3770"/>
                </a:cubicBezTo>
                <a:cubicBezTo>
                  <a:pt x="1076371" y="3770"/>
                  <a:pt x="1095122" y="15081"/>
                  <a:pt x="1110122" y="22622"/>
                </a:cubicBezTo>
                <a:lnTo>
                  <a:pt x="1129207" y="33586"/>
                </a:lnTo>
                <a:lnTo>
                  <a:pt x="1136253" y="37119"/>
                </a:lnTo>
                <a:cubicBezTo>
                  <a:pt x="1140024" y="48462"/>
                  <a:pt x="1143794" y="56025"/>
                  <a:pt x="1147564" y="63587"/>
                </a:cubicBezTo>
                <a:cubicBezTo>
                  <a:pt x="1158875" y="82493"/>
                  <a:pt x="1158875" y="101398"/>
                  <a:pt x="1158875" y="116523"/>
                </a:cubicBezTo>
                <a:lnTo>
                  <a:pt x="1158875" y="116880"/>
                </a:lnTo>
                <a:lnTo>
                  <a:pt x="1158875" y="127867"/>
                </a:lnTo>
                <a:lnTo>
                  <a:pt x="1158875" y="128190"/>
                </a:lnTo>
                <a:cubicBezTo>
                  <a:pt x="1158875" y="139501"/>
                  <a:pt x="1158875" y="150812"/>
                  <a:pt x="1155125" y="162123"/>
                </a:cubicBezTo>
                <a:cubicBezTo>
                  <a:pt x="1155125" y="167779"/>
                  <a:pt x="1153250" y="172492"/>
                  <a:pt x="1150906" y="176733"/>
                </a:cubicBezTo>
                <a:lnTo>
                  <a:pt x="1144014" y="188281"/>
                </a:lnTo>
                <a:lnTo>
                  <a:pt x="1211007" y="254328"/>
                </a:lnTo>
                <a:lnTo>
                  <a:pt x="1223983" y="262839"/>
                </a:lnTo>
                <a:cubicBezTo>
                  <a:pt x="1246566" y="277941"/>
                  <a:pt x="1265384" y="289268"/>
                  <a:pt x="1280439" y="308147"/>
                </a:cubicBezTo>
                <a:cubicBezTo>
                  <a:pt x="1287967" y="315698"/>
                  <a:pt x="1295494" y="325137"/>
                  <a:pt x="1303963" y="336937"/>
                </a:cubicBezTo>
                <a:lnTo>
                  <a:pt x="1322531" y="364277"/>
                </a:lnTo>
                <a:lnTo>
                  <a:pt x="1456664" y="496514"/>
                </a:lnTo>
                <a:lnTo>
                  <a:pt x="1457335" y="496931"/>
                </a:lnTo>
                <a:cubicBezTo>
                  <a:pt x="1472390" y="512033"/>
                  <a:pt x="1498736" y="530912"/>
                  <a:pt x="1525083" y="553566"/>
                </a:cubicBezTo>
                <a:cubicBezTo>
                  <a:pt x="1555193" y="576220"/>
                  <a:pt x="1581539" y="602649"/>
                  <a:pt x="1596594" y="629079"/>
                </a:cubicBezTo>
                <a:lnTo>
                  <a:pt x="1605861" y="643604"/>
                </a:lnTo>
                <a:lnTo>
                  <a:pt x="1701800" y="738188"/>
                </a:lnTo>
                <a:lnTo>
                  <a:pt x="1701069" y="738919"/>
                </a:lnTo>
                <a:lnTo>
                  <a:pt x="1710285" y="739848"/>
                </a:lnTo>
                <a:cubicBezTo>
                  <a:pt x="1758048" y="745687"/>
                  <a:pt x="1797576" y="752764"/>
                  <a:pt x="1829574" y="761256"/>
                </a:cubicBezTo>
                <a:cubicBezTo>
                  <a:pt x="1870984" y="772580"/>
                  <a:pt x="1901101" y="787677"/>
                  <a:pt x="1919923" y="806549"/>
                </a:cubicBezTo>
                <a:cubicBezTo>
                  <a:pt x="1931217" y="817873"/>
                  <a:pt x="1934982" y="829196"/>
                  <a:pt x="1938746" y="840519"/>
                </a:cubicBezTo>
                <a:cubicBezTo>
                  <a:pt x="1942511" y="866940"/>
                  <a:pt x="1946275" y="900910"/>
                  <a:pt x="1946275" y="938655"/>
                </a:cubicBezTo>
                <a:cubicBezTo>
                  <a:pt x="1946275" y="1036790"/>
                  <a:pt x="1934982" y="1153797"/>
                  <a:pt x="1934982" y="1259481"/>
                </a:cubicBezTo>
                <a:cubicBezTo>
                  <a:pt x="1934982" y="1293451"/>
                  <a:pt x="1934982" y="1327421"/>
                  <a:pt x="1938746" y="1357617"/>
                </a:cubicBezTo>
                <a:cubicBezTo>
                  <a:pt x="1942511" y="1384038"/>
                  <a:pt x="1942511" y="1410459"/>
                  <a:pt x="1942511" y="1433105"/>
                </a:cubicBezTo>
                <a:cubicBezTo>
                  <a:pt x="1942511" y="1459526"/>
                  <a:pt x="1940629" y="1483116"/>
                  <a:pt x="1935923" y="1504348"/>
                </a:cubicBezTo>
                <a:lnTo>
                  <a:pt x="1929524" y="1519873"/>
                </a:lnTo>
                <a:lnTo>
                  <a:pt x="1931987" y="1519873"/>
                </a:lnTo>
                <a:lnTo>
                  <a:pt x="1924447" y="1535113"/>
                </a:lnTo>
                <a:lnTo>
                  <a:pt x="1923292" y="1534994"/>
                </a:lnTo>
                <a:lnTo>
                  <a:pt x="1912394" y="1561436"/>
                </a:lnTo>
                <a:cubicBezTo>
                  <a:pt x="1893571" y="1591631"/>
                  <a:pt x="1859690" y="1614278"/>
                  <a:pt x="1814516" y="1621827"/>
                </a:cubicBezTo>
                <a:cubicBezTo>
                  <a:pt x="1788164" y="1625601"/>
                  <a:pt x="1754283" y="1625601"/>
                  <a:pt x="1720402" y="1625601"/>
                </a:cubicBezTo>
                <a:cubicBezTo>
                  <a:pt x="1584878" y="1625601"/>
                  <a:pt x="1389121" y="1602955"/>
                  <a:pt x="1050311" y="1602955"/>
                </a:cubicBezTo>
                <a:cubicBezTo>
                  <a:pt x="975020" y="1602955"/>
                  <a:pt x="888435" y="1602955"/>
                  <a:pt x="794321" y="1606729"/>
                </a:cubicBezTo>
                <a:cubicBezTo>
                  <a:pt x="587271" y="1614278"/>
                  <a:pt x="432924" y="1618052"/>
                  <a:pt x="319987" y="1618052"/>
                </a:cubicBezTo>
                <a:cubicBezTo>
                  <a:pt x="240932" y="1618052"/>
                  <a:pt x="176934" y="1618052"/>
                  <a:pt x="131760" y="1610503"/>
                </a:cubicBezTo>
                <a:cubicBezTo>
                  <a:pt x="86585" y="1602955"/>
                  <a:pt x="60233" y="1595406"/>
                  <a:pt x="37646" y="1580308"/>
                </a:cubicBezTo>
                <a:cubicBezTo>
                  <a:pt x="26352" y="1568985"/>
                  <a:pt x="18823" y="1557661"/>
                  <a:pt x="15058" y="1542564"/>
                </a:cubicBezTo>
                <a:cubicBezTo>
                  <a:pt x="3765" y="1508594"/>
                  <a:pt x="0" y="1455752"/>
                  <a:pt x="0" y="1387812"/>
                </a:cubicBezTo>
                <a:cubicBezTo>
                  <a:pt x="0" y="1319872"/>
                  <a:pt x="3765" y="1233060"/>
                  <a:pt x="3765" y="1131151"/>
                </a:cubicBezTo>
                <a:cubicBezTo>
                  <a:pt x="3765" y="1085857"/>
                  <a:pt x="3765" y="1033015"/>
                  <a:pt x="0" y="976399"/>
                </a:cubicBezTo>
                <a:cubicBezTo>
                  <a:pt x="0" y="972624"/>
                  <a:pt x="0" y="968850"/>
                  <a:pt x="0" y="965076"/>
                </a:cubicBezTo>
                <a:cubicBezTo>
                  <a:pt x="0" y="908459"/>
                  <a:pt x="15058" y="866940"/>
                  <a:pt x="33881" y="832971"/>
                </a:cubicBezTo>
                <a:cubicBezTo>
                  <a:pt x="52704" y="799001"/>
                  <a:pt x="75291" y="776354"/>
                  <a:pt x="101643" y="757482"/>
                </a:cubicBezTo>
                <a:cubicBezTo>
                  <a:pt x="158111" y="727286"/>
                  <a:pt x="214580" y="723512"/>
                  <a:pt x="233403" y="723512"/>
                </a:cubicBezTo>
                <a:cubicBezTo>
                  <a:pt x="237167" y="723512"/>
                  <a:pt x="240932" y="723512"/>
                  <a:pt x="240932" y="723512"/>
                </a:cubicBezTo>
                <a:lnTo>
                  <a:pt x="294873" y="722855"/>
                </a:lnTo>
                <a:lnTo>
                  <a:pt x="402341" y="628030"/>
                </a:lnTo>
                <a:lnTo>
                  <a:pt x="421048" y="598931"/>
                </a:lnTo>
                <a:cubicBezTo>
                  <a:pt x="432355" y="583855"/>
                  <a:pt x="447432" y="568779"/>
                  <a:pt x="473815" y="546165"/>
                </a:cubicBezTo>
                <a:cubicBezTo>
                  <a:pt x="487007" y="536743"/>
                  <a:pt x="502084" y="528263"/>
                  <a:pt x="517631" y="519783"/>
                </a:cubicBezTo>
                <a:lnTo>
                  <a:pt x="538218" y="508138"/>
                </a:lnTo>
                <a:lnTo>
                  <a:pt x="646109" y="412941"/>
                </a:lnTo>
                <a:lnTo>
                  <a:pt x="654968" y="400177"/>
                </a:lnTo>
                <a:cubicBezTo>
                  <a:pt x="678289" y="370673"/>
                  <a:pt x="703731" y="350179"/>
                  <a:pt x="737652" y="327565"/>
                </a:cubicBezTo>
                <a:lnTo>
                  <a:pt x="757455" y="314694"/>
                </a:lnTo>
                <a:lnTo>
                  <a:pt x="904405" y="185032"/>
                </a:lnTo>
                <a:lnTo>
                  <a:pt x="911804" y="176495"/>
                </a:lnTo>
                <a:lnTo>
                  <a:pt x="903862" y="162123"/>
                </a:lnTo>
                <a:cubicBezTo>
                  <a:pt x="903862" y="150812"/>
                  <a:pt x="900112" y="143272"/>
                  <a:pt x="900112" y="135731"/>
                </a:cubicBezTo>
                <a:cubicBezTo>
                  <a:pt x="900112" y="116880"/>
                  <a:pt x="903862" y="98028"/>
                  <a:pt x="911362" y="82947"/>
                </a:cubicBezTo>
                <a:cubicBezTo>
                  <a:pt x="915113" y="71636"/>
                  <a:pt x="918863" y="60325"/>
                  <a:pt x="926363" y="49014"/>
                </a:cubicBezTo>
                <a:cubicBezTo>
                  <a:pt x="930113" y="41473"/>
                  <a:pt x="933863" y="37703"/>
                  <a:pt x="937614" y="33933"/>
                </a:cubicBezTo>
                <a:cubicBezTo>
                  <a:pt x="937614" y="30162"/>
                  <a:pt x="941364" y="26392"/>
                  <a:pt x="945114" y="22622"/>
                </a:cubicBezTo>
                <a:cubicBezTo>
                  <a:pt x="956365" y="11311"/>
                  <a:pt x="975116" y="7540"/>
                  <a:pt x="986366" y="3770"/>
                </a:cubicBezTo>
                <a:cubicBezTo>
                  <a:pt x="990116" y="0"/>
                  <a:pt x="997617" y="0"/>
                  <a:pt x="1001367" y="0"/>
                </a:cubicBezTo>
                <a:close/>
              </a:path>
            </a:pathLst>
          </a:custGeom>
          <a:solidFill>
            <a:srgbClr val="33A8FF">
              <a:alpha val="100000"/>
            </a:srgbClr>
          </a:solidFill>
          <a:ln w="9525">
            <a:noFill/>
          </a:ln>
        </p:spPr>
        <p:txBody>
          <a:bodyPr/>
          <a:p>
            <a:endParaRPr lang="zh-CN" altLang="en-US"/>
          </a:p>
        </p:txBody>
      </p:sp>
      <p:sp>
        <p:nvSpPr>
          <p:cNvPr id="3076" name="MH_Other_2"/>
          <p:cNvSpPr/>
          <p:nvPr/>
        </p:nvSpPr>
        <p:spPr>
          <a:xfrm>
            <a:off x="2760980" y="2482850"/>
            <a:ext cx="1928495" cy="1719580"/>
          </a:xfrm>
          <a:custGeom>
            <a:avLst/>
            <a:gdLst/>
            <a:ahLst/>
            <a:cxnLst>
              <a:cxn ang="0">
                <a:pos x="1912452" y="3311134"/>
              </a:cxn>
              <a:cxn ang="0">
                <a:pos x="1777719" y="7066951"/>
              </a:cxn>
              <a:cxn ang="0">
                <a:pos x="1433403" y="7066951"/>
              </a:cxn>
              <a:cxn ang="0">
                <a:pos x="774712" y="7066951"/>
              </a:cxn>
              <a:cxn ang="0">
                <a:pos x="0" y="6788056"/>
              </a:cxn>
              <a:cxn ang="0">
                <a:pos x="89819" y="6899615"/>
              </a:cxn>
              <a:cxn ang="0">
                <a:pos x="748514" y="6881025"/>
              </a:cxn>
              <a:cxn ang="0">
                <a:pos x="1669184" y="6973985"/>
              </a:cxn>
              <a:cxn ang="0">
                <a:pos x="1860055" y="6657904"/>
              </a:cxn>
              <a:cxn ang="0">
                <a:pos x="1886253" y="5653870"/>
              </a:cxn>
              <a:cxn ang="0">
                <a:pos x="1893738" y="3590029"/>
              </a:cxn>
              <a:cxn ang="0">
                <a:pos x="1077795" y="93989"/>
              </a:cxn>
              <a:cxn ang="0">
                <a:pos x="1145219" y="354524"/>
              </a:cxn>
              <a:cxn ang="0">
                <a:pos x="1238862" y="838382"/>
              </a:cxn>
              <a:cxn ang="0">
                <a:pos x="1366216" y="1452504"/>
              </a:cxn>
              <a:cxn ang="0">
                <a:pos x="1433639" y="1713036"/>
              </a:cxn>
              <a:cxn ang="0">
                <a:pos x="1504809" y="2122448"/>
              </a:cxn>
              <a:cxn ang="0">
                <a:pos x="1587214" y="2550470"/>
              </a:cxn>
              <a:cxn ang="0">
                <a:pos x="1560995" y="2569081"/>
              </a:cxn>
              <a:cxn ang="0">
                <a:pos x="1493571" y="2178279"/>
              </a:cxn>
              <a:cxn ang="0">
                <a:pos x="1422401" y="1768870"/>
              </a:cxn>
              <a:cxn ang="0">
                <a:pos x="1354979" y="1508324"/>
              </a:cxn>
              <a:cxn ang="0">
                <a:pos x="1227624" y="875601"/>
              </a:cxn>
              <a:cxn ang="0">
                <a:pos x="1137728" y="428968"/>
              </a:cxn>
              <a:cxn ang="0">
                <a:pos x="1066560" y="131210"/>
              </a:cxn>
              <a:cxn ang="0">
                <a:pos x="895291" y="18604"/>
              </a:cxn>
              <a:cxn ang="0">
                <a:pos x="900895" y="37202"/>
              </a:cxn>
              <a:cxn ang="0">
                <a:pos x="889688" y="0"/>
              </a:cxn>
              <a:cxn ang="0">
                <a:pos x="893424" y="18604"/>
              </a:cxn>
              <a:cxn ang="0">
                <a:pos x="871009" y="186024"/>
              </a:cxn>
              <a:cxn ang="0">
                <a:pos x="807502" y="539471"/>
              </a:cxn>
              <a:cxn ang="0">
                <a:pos x="736524" y="762697"/>
              </a:cxn>
              <a:cxn ang="0">
                <a:pos x="639396" y="1246356"/>
              </a:cxn>
              <a:cxn ang="0">
                <a:pos x="549738" y="1599803"/>
              </a:cxn>
              <a:cxn ang="0">
                <a:pos x="441403" y="2027661"/>
              </a:cxn>
              <a:cxn ang="0">
                <a:pos x="407782" y="2269489"/>
              </a:cxn>
              <a:cxn ang="0">
                <a:pos x="325597" y="2529920"/>
              </a:cxn>
              <a:cxn ang="0">
                <a:pos x="325597" y="2511319"/>
              </a:cxn>
              <a:cxn ang="0">
                <a:pos x="351746" y="2436915"/>
              </a:cxn>
              <a:cxn ang="0">
                <a:pos x="411518" y="2102069"/>
              </a:cxn>
              <a:cxn ang="0">
                <a:pos x="478760" y="1730018"/>
              </a:cxn>
              <a:cxn ang="0">
                <a:pos x="564681" y="1469588"/>
              </a:cxn>
              <a:cxn ang="0">
                <a:pos x="639396" y="1116144"/>
              </a:cxn>
              <a:cxn ang="0">
                <a:pos x="755202" y="595276"/>
              </a:cxn>
              <a:cxn ang="0">
                <a:pos x="848595" y="241833"/>
              </a:cxn>
              <a:cxn ang="0">
                <a:pos x="889688" y="0"/>
              </a:cxn>
            </a:cxnLst>
            <a:pathLst>
              <a:path w="1930133" h="1439863">
                <a:moveTo>
                  <a:pt x="1897912" y="633413"/>
                </a:moveTo>
                <a:cubicBezTo>
                  <a:pt x="1912975" y="644718"/>
                  <a:pt x="1920506" y="656024"/>
                  <a:pt x="1924272" y="671098"/>
                </a:cubicBezTo>
                <a:cubicBezTo>
                  <a:pt x="1943100" y="791688"/>
                  <a:pt x="1909209" y="1036638"/>
                  <a:pt x="1924272" y="1191145"/>
                </a:cubicBezTo>
                <a:cubicBezTo>
                  <a:pt x="1943100" y="1341883"/>
                  <a:pt x="1897912" y="1413484"/>
                  <a:pt x="1788707" y="1432326"/>
                </a:cubicBezTo>
                <a:cubicBezTo>
                  <a:pt x="1754815" y="1439863"/>
                  <a:pt x="1713393" y="1439863"/>
                  <a:pt x="1668204" y="1439863"/>
                </a:cubicBezTo>
                <a:cubicBezTo>
                  <a:pt x="1607953" y="1439863"/>
                  <a:pt x="1532639" y="1436095"/>
                  <a:pt x="1442262" y="1432326"/>
                </a:cubicBezTo>
                <a:cubicBezTo>
                  <a:pt x="1348120" y="1428558"/>
                  <a:pt x="1238915" y="1424789"/>
                  <a:pt x="1099584" y="1424789"/>
                </a:cubicBezTo>
                <a:cubicBezTo>
                  <a:pt x="1005441" y="1424789"/>
                  <a:pt x="900002" y="1428558"/>
                  <a:pt x="779500" y="1432326"/>
                </a:cubicBezTo>
                <a:cubicBezTo>
                  <a:pt x="658997" y="1436095"/>
                  <a:pt x="553558" y="1439863"/>
                  <a:pt x="466947" y="1439863"/>
                </a:cubicBezTo>
                <a:cubicBezTo>
                  <a:pt x="109205" y="1439863"/>
                  <a:pt x="3766" y="1405947"/>
                  <a:pt x="0" y="1375799"/>
                </a:cubicBezTo>
                <a:cubicBezTo>
                  <a:pt x="0" y="1372031"/>
                  <a:pt x="0" y="1372031"/>
                  <a:pt x="0" y="1368262"/>
                </a:cubicBezTo>
                <a:cubicBezTo>
                  <a:pt x="18828" y="1383336"/>
                  <a:pt x="48954" y="1390873"/>
                  <a:pt x="90377" y="1398410"/>
                </a:cubicBezTo>
                <a:cubicBezTo>
                  <a:pt x="135565" y="1405947"/>
                  <a:pt x="199582" y="1405947"/>
                  <a:pt x="278661" y="1405947"/>
                </a:cubicBezTo>
                <a:cubicBezTo>
                  <a:pt x="391633" y="1405947"/>
                  <a:pt x="546026" y="1402179"/>
                  <a:pt x="753140" y="1394642"/>
                </a:cubicBezTo>
                <a:cubicBezTo>
                  <a:pt x="847282" y="1390873"/>
                  <a:pt x="933893" y="1390873"/>
                  <a:pt x="1009207" y="1390873"/>
                </a:cubicBezTo>
                <a:cubicBezTo>
                  <a:pt x="1348120" y="1390873"/>
                  <a:pt x="1543936" y="1413484"/>
                  <a:pt x="1679501" y="1413484"/>
                </a:cubicBezTo>
                <a:cubicBezTo>
                  <a:pt x="1713393" y="1413484"/>
                  <a:pt x="1747284" y="1413484"/>
                  <a:pt x="1773644" y="1409716"/>
                </a:cubicBezTo>
                <a:cubicBezTo>
                  <a:pt x="1818832" y="1402179"/>
                  <a:pt x="1852723" y="1379568"/>
                  <a:pt x="1871552" y="1349420"/>
                </a:cubicBezTo>
                <a:cubicBezTo>
                  <a:pt x="1894146" y="1315504"/>
                  <a:pt x="1901678" y="1274051"/>
                  <a:pt x="1901678" y="1221293"/>
                </a:cubicBezTo>
                <a:cubicBezTo>
                  <a:pt x="1901678" y="1198682"/>
                  <a:pt x="1901678" y="1172303"/>
                  <a:pt x="1897912" y="1145923"/>
                </a:cubicBezTo>
                <a:cubicBezTo>
                  <a:pt x="1894146" y="1115776"/>
                  <a:pt x="1894146" y="1081860"/>
                  <a:pt x="1894146" y="1047944"/>
                </a:cubicBezTo>
                <a:cubicBezTo>
                  <a:pt x="1894146" y="942427"/>
                  <a:pt x="1905443" y="825604"/>
                  <a:pt x="1905443" y="727625"/>
                </a:cubicBezTo>
                <a:cubicBezTo>
                  <a:pt x="1905443" y="693708"/>
                  <a:pt x="1901678" y="659792"/>
                  <a:pt x="1897912" y="633413"/>
                </a:cubicBezTo>
                <a:close/>
                <a:moveTo>
                  <a:pt x="1084457" y="19050"/>
                </a:moveTo>
                <a:cubicBezTo>
                  <a:pt x="1103301" y="37909"/>
                  <a:pt x="1125915" y="56768"/>
                  <a:pt x="1148528" y="68084"/>
                </a:cubicBezTo>
                <a:cubicBezTo>
                  <a:pt x="1148528" y="71855"/>
                  <a:pt x="1148528" y="71855"/>
                  <a:pt x="1152297" y="71855"/>
                </a:cubicBezTo>
                <a:cubicBezTo>
                  <a:pt x="1174910" y="83171"/>
                  <a:pt x="1189986" y="94486"/>
                  <a:pt x="1208830" y="113345"/>
                </a:cubicBezTo>
                <a:cubicBezTo>
                  <a:pt x="1220137" y="128432"/>
                  <a:pt x="1231443" y="143520"/>
                  <a:pt x="1246519" y="169922"/>
                </a:cubicBezTo>
                <a:cubicBezTo>
                  <a:pt x="1250288" y="173694"/>
                  <a:pt x="1254057" y="177466"/>
                  <a:pt x="1257826" y="185010"/>
                </a:cubicBezTo>
                <a:cubicBezTo>
                  <a:pt x="1295514" y="249130"/>
                  <a:pt x="1340741" y="271761"/>
                  <a:pt x="1374661" y="294392"/>
                </a:cubicBezTo>
                <a:cubicBezTo>
                  <a:pt x="1374661" y="298164"/>
                  <a:pt x="1378430" y="298164"/>
                  <a:pt x="1382199" y="301935"/>
                </a:cubicBezTo>
                <a:cubicBezTo>
                  <a:pt x="1397274" y="313251"/>
                  <a:pt x="1419888" y="328338"/>
                  <a:pt x="1442501" y="347197"/>
                </a:cubicBezTo>
                <a:cubicBezTo>
                  <a:pt x="1468883" y="369828"/>
                  <a:pt x="1491496" y="396231"/>
                  <a:pt x="1506572" y="418861"/>
                </a:cubicBezTo>
                <a:cubicBezTo>
                  <a:pt x="1510341" y="422633"/>
                  <a:pt x="1510341" y="426405"/>
                  <a:pt x="1514110" y="430177"/>
                </a:cubicBezTo>
                <a:cubicBezTo>
                  <a:pt x="1525416" y="449036"/>
                  <a:pt x="1540492" y="467895"/>
                  <a:pt x="1551799" y="482982"/>
                </a:cubicBezTo>
                <a:cubicBezTo>
                  <a:pt x="1566874" y="501841"/>
                  <a:pt x="1585719" y="513157"/>
                  <a:pt x="1597025" y="516928"/>
                </a:cubicBezTo>
                <a:cubicBezTo>
                  <a:pt x="1597025" y="516928"/>
                  <a:pt x="1597025" y="516928"/>
                  <a:pt x="1593256" y="520700"/>
                </a:cubicBezTo>
                <a:cubicBezTo>
                  <a:pt x="1585719" y="520700"/>
                  <a:pt x="1578181" y="520700"/>
                  <a:pt x="1570643" y="520700"/>
                </a:cubicBezTo>
                <a:cubicBezTo>
                  <a:pt x="1559336" y="513157"/>
                  <a:pt x="1551799" y="501841"/>
                  <a:pt x="1540492" y="494298"/>
                </a:cubicBezTo>
                <a:cubicBezTo>
                  <a:pt x="1529185" y="479210"/>
                  <a:pt x="1514110" y="460351"/>
                  <a:pt x="1502803" y="441492"/>
                </a:cubicBezTo>
                <a:cubicBezTo>
                  <a:pt x="1499034" y="437720"/>
                  <a:pt x="1495265" y="433949"/>
                  <a:pt x="1495265" y="426405"/>
                </a:cubicBezTo>
                <a:cubicBezTo>
                  <a:pt x="1480190" y="407546"/>
                  <a:pt x="1457576" y="381143"/>
                  <a:pt x="1431194" y="358513"/>
                </a:cubicBezTo>
                <a:cubicBezTo>
                  <a:pt x="1408581" y="339654"/>
                  <a:pt x="1385968" y="324566"/>
                  <a:pt x="1370892" y="313251"/>
                </a:cubicBezTo>
                <a:cubicBezTo>
                  <a:pt x="1370892" y="309479"/>
                  <a:pt x="1367123" y="309479"/>
                  <a:pt x="1363354" y="305707"/>
                </a:cubicBezTo>
                <a:cubicBezTo>
                  <a:pt x="1333203" y="286848"/>
                  <a:pt x="1284208" y="256674"/>
                  <a:pt x="1242750" y="192553"/>
                </a:cubicBezTo>
                <a:cubicBezTo>
                  <a:pt x="1242750" y="188781"/>
                  <a:pt x="1238981" y="181238"/>
                  <a:pt x="1235212" y="177466"/>
                </a:cubicBezTo>
                <a:cubicBezTo>
                  <a:pt x="1220137" y="154835"/>
                  <a:pt x="1208830" y="135976"/>
                  <a:pt x="1197523" y="124661"/>
                </a:cubicBezTo>
                <a:cubicBezTo>
                  <a:pt x="1182448" y="105802"/>
                  <a:pt x="1167372" y="98258"/>
                  <a:pt x="1144759" y="86943"/>
                </a:cubicBezTo>
                <a:cubicBezTo>
                  <a:pt x="1140990" y="83171"/>
                  <a:pt x="1140990" y="83171"/>
                  <a:pt x="1137221" y="83171"/>
                </a:cubicBezTo>
                <a:cubicBezTo>
                  <a:pt x="1114608" y="68084"/>
                  <a:pt x="1091995" y="49225"/>
                  <a:pt x="1073150" y="26594"/>
                </a:cubicBezTo>
                <a:cubicBezTo>
                  <a:pt x="1076919" y="22822"/>
                  <a:pt x="1080688" y="22822"/>
                  <a:pt x="1084457" y="19050"/>
                </a:cubicBezTo>
                <a:close/>
                <a:moveTo>
                  <a:pt x="900825" y="3770"/>
                </a:moveTo>
                <a:lnTo>
                  <a:pt x="902704" y="3770"/>
                </a:lnTo>
                <a:cubicBezTo>
                  <a:pt x="902704" y="3770"/>
                  <a:pt x="902704" y="3770"/>
                  <a:pt x="906463" y="7541"/>
                </a:cubicBezTo>
                <a:lnTo>
                  <a:pt x="900825" y="3770"/>
                </a:lnTo>
                <a:close/>
                <a:moveTo>
                  <a:pt x="895187" y="0"/>
                </a:moveTo>
                <a:lnTo>
                  <a:pt x="900825" y="3770"/>
                </a:lnTo>
                <a:lnTo>
                  <a:pt x="898946" y="3770"/>
                </a:lnTo>
                <a:cubicBezTo>
                  <a:pt x="902704" y="3770"/>
                  <a:pt x="906463" y="7541"/>
                  <a:pt x="906463" y="7541"/>
                </a:cubicBezTo>
                <a:cubicBezTo>
                  <a:pt x="895187" y="18852"/>
                  <a:pt x="887669" y="26392"/>
                  <a:pt x="876393" y="37703"/>
                </a:cubicBezTo>
                <a:cubicBezTo>
                  <a:pt x="872634" y="45244"/>
                  <a:pt x="872634" y="49014"/>
                  <a:pt x="868875" y="56555"/>
                </a:cubicBezTo>
                <a:cubicBezTo>
                  <a:pt x="857599" y="75406"/>
                  <a:pt x="835046" y="90488"/>
                  <a:pt x="812493" y="109339"/>
                </a:cubicBezTo>
                <a:cubicBezTo>
                  <a:pt x="797458" y="116880"/>
                  <a:pt x="782423" y="124421"/>
                  <a:pt x="771147" y="131961"/>
                </a:cubicBezTo>
                <a:cubicBezTo>
                  <a:pt x="759870" y="139502"/>
                  <a:pt x="748594" y="147042"/>
                  <a:pt x="741076" y="154583"/>
                </a:cubicBezTo>
                <a:cubicBezTo>
                  <a:pt x="703488" y="180975"/>
                  <a:pt x="677177" y="199827"/>
                  <a:pt x="654624" y="237530"/>
                </a:cubicBezTo>
                <a:cubicBezTo>
                  <a:pt x="650865" y="241300"/>
                  <a:pt x="647106" y="245071"/>
                  <a:pt x="643348" y="252611"/>
                </a:cubicBezTo>
                <a:cubicBezTo>
                  <a:pt x="628312" y="275233"/>
                  <a:pt x="602001" y="294085"/>
                  <a:pt x="575689" y="312936"/>
                </a:cubicBezTo>
                <a:cubicBezTo>
                  <a:pt x="568172" y="316707"/>
                  <a:pt x="560654" y="320477"/>
                  <a:pt x="553137" y="324247"/>
                </a:cubicBezTo>
                <a:cubicBezTo>
                  <a:pt x="530584" y="335558"/>
                  <a:pt x="508031" y="350640"/>
                  <a:pt x="492996" y="361950"/>
                </a:cubicBezTo>
                <a:cubicBezTo>
                  <a:pt x="466684" y="380802"/>
                  <a:pt x="455408" y="395883"/>
                  <a:pt x="444132" y="410965"/>
                </a:cubicBezTo>
                <a:cubicBezTo>
                  <a:pt x="436614" y="418505"/>
                  <a:pt x="432855" y="426046"/>
                  <a:pt x="425338" y="437357"/>
                </a:cubicBezTo>
                <a:cubicBezTo>
                  <a:pt x="421579" y="441127"/>
                  <a:pt x="417820" y="452438"/>
                  <a:pt x="410302" y="459979"/>
                </a:cubicBezTo>
                <a:cubicBezTo>
                  <a:pt x="395267" y="482601"/>
                  <a:pt x="368956" y="501452"/>
                  <a:pt x="353920" y="508993"/>
                </a:cubicBezTo>
                <a:cubicBezTo>
                  <a:pt x="342644" y="508993"/>
                  <a:pt x="335127" y="512763"/>
                  <a:pt x="327609" y="512763"/>
                </a:cubicBezTo>
                <a:cubicBezTo>
                  <a:pt x="327609" y="512763"/>
                  <a:pt x="327609" y="512763"/>
                  <a:pt x="323850" y="508993"/>
                </a:cubicBezTo>
                <a:cubicBezTo>
                  <a:pt x="323850" y="508993"/>
                  <a:pt x="323850" y="508993"/>
                  <a:pt x="327609" y="508993"/>
                </a:cubicBezTo>
                <a:cubicBezTo>
                  <a:pt x="327609" y="505223"/>
                  <a:pt x="331368" y="505223"/>
                  <a:pt x="331368" y="505223"/>
                </a:cubicBezTo>
                <a:cubicBezTo>
                  <a:pt x="338885" y="501452"/>
                  <a:pt x="346403" y="497682"/>
                  <a:pt x="353920" y="493912"/>
                </a:cubicBezTo>
                <a:cubicBezTo>
                  <a:pt x="368956" y="482601"/>
                  <a:pt x="387750" y="467519"/>
                  <a:pt x="399026" y="448668"/>
                </a:cubicBezTo>
                <a:cubicBezTo>
                  <a:pt x="406544" y="441127"/>
                  <a:pt x="410302" y="433587"/>
                  <a:pt x="414061" y="426046"/>
                </a:cubicBezTo>
                <a:cubicBezTo>
                  <a:pt x="421579" y="418505"/>
                  <a:pt x="425338" y="410965"/>
                  <a:pt x="432855" y="399654"/>
                </a:cubicBezTo>
                <a:cubicBezTo>
                  <a:pt x="444132" y="384572"/>
                  <a:pt x="455408" y="369491"/>
                  <a:pt x="481719" y="350640"/>
                </a:cubicBezTo>
                <a:cubicBezTo>
                  <a:pt x="500513" y="335558"/>
                  <a:pt x="523066" y="324247"/>
                  <a:pt x="545619" y="312936"/>
                </a:cubicBezTo>
                <a:cubicBezTo>
                  <a:pt x="553137" y="309166"/>
                  <a:pt x="560654" y="305396"/>
                  <a:pt x="568172" y="297855"/>
                </a:cubicBezTo>
                <a:cubicBezTo>
                  <a:pt x="594483" y="282774"/>
                  <a:pt x="617036" y="263922"/>
                  <a:pt x="632071" y="245071"/>
                </a:cubicBezTo>
                <a:cubicBezTo>
                  <a:pt x="635830" y="237530"/>
                  <a:pt x="639589" y="233760"/>
                  <a:pt x="643348" y="226219"/>
                </a:cubicBezTo>
                <a:cubicBezTo>
                  <a:pt x="665900" y="188516"/>
                  <a:pt x="692212" y="165894"/>
                  <a:pt x="729800" y="139502"/>
                </a:cubicBezTo>
                <a:cubicBezTo>
                  <a:pt x="741076" y="135732"/>
                  <a:pt x="752353" y="128191"/>
                  <a:pt x="759870" y="120650"/>
                </a:cubicBezTo>
                <a:cubicBezTo>
                  <a:pt x="774905" y="113110"/>
                  <a:pt x="789941" y="105569"/>
                  <a:pt x="804976" y="94258"/>
                </a:cubicBezTo>
                <a:cubicBezTo>
                  <a:pt x="827529" y="79177"/>
                  <a:pt x="846323" y="64096"/>
                  <a:pt x="853840" y="49014"/>
                </a:cubicBezTo>
                <a:cubicBezTo>
                  <a:pt x="857599" y="41474"/>
                  <a:pt x="861358" y="33933"/>
                  <a:pt x="865116" y="30163"/>
                </a:cubicBezTo>
                <a:cubicBezTo>
                  <a:pt x="876393" y="18852"/>
                  <a:pt x="883910" y="7541"/>
                  <a:pt x="895187" y="0"/>
                </a:cubicBezTo>
                <a:close/>
              </a:path>
            </a:pathLst>
          </a:custGeom>
          <a:solidFill>
            <a:srgbClr val="BDE3FF">
              <a:alpha val="100000"/>
            </a:srgbClr>
          </a:solidFill>
          <a:ln w="9525">
            <a:noFill/>
          </a:ln>
        </p:spPr>
        <p:txBody>
          <a:bodyPr/>
          <a:p>
            <a:endParaRPr lang="zh-CN" altLang="en-US"/>
          </a:p>
        </p:txBody>
      </p:sp>
      <p:sp>
        <p:nvSpPr>
          <p:cNvPr id="71" name="MH_SubTitle_1"/>
          <p:cNvSpPr txBox="1"/>
          <p:nvPr/>
        </p:nvSpPr>
        <p:spPr>
          <a:xfrm>
            <a:off x="2924175" y="3122930"/>
            <a:ext cx="1567180" cy="1049020"/>
          </a:xfrm>
          <a:prstGeom prst="rect">
            <a:avLst/>
          </a:prstGeom>
          <a:noFill/>
        </p:spPr>
        <p:txBody>
          <a:bodyPr anchor="ctr">
            <a:normAutofit lnSpcReduction="20000"/>
          </a:bodyPr>
          <a:lstStyle/>
          <a:p>
            <a:pPr marL="0" marR="0" lvl="0" indent="0" algn="ctr" defTabSz="914400" rtl="0" eaLnBrk="1" fontAlgn="auto" latinLnBrk="0" hangingPunct="1">
              <a:lnSpc>
                <a:spcPct val="110000"/>
              </a:lnSpc>
              <a:spcBef>
                <a:spcPts val="0"/>
              </a:spcBef>
              <a:spcAft>
                <a:spcPts val="0"/>
              </a:spcAft>
              <a:buClrTx/>
              <a:buSzTx/>
              <a:buFontTx/>
              <a:buNone/>
              <a:defRPr/>
            </a:pPr>
            <a:r>
              <a:rPr kumimoji="0" lang="zh-CN" altLang="en-US" sz="1600" b="1" i="0" u="none" strike="noStrike" kern="1200" cap="none" spc="0" normalizeH="0" baseline="0" noProof="0">
                <a:ln>
                  <a:noFill/>
                </a:ln>
                <a:solidFill>
                  <a:srgbClr val="0070C0"/>
                </a:solidFill>
                <a:effectLst/>
                <a:uLnTx/>
                <a:uFillTx/>
                <a:latin typeface="Arial" panose="020B0604020202020204" pitchFamily="34" charset="0"/>
                <a:ea typeface="微软雅黑" panose="020B0503020204020204" charset="-122"/>
                <a:cs typeface="+mn-cs"/>
              </a:rPr>
              <a:t>德：指政治上坚定，思想上进步，道德上规范；</a:t>
            </a:r>
            <a:endParaRPr kumimoji="0" lang="zh-CN" altLang="en-US" sz="1600" b="1" i="0" u="none" strike="noStrike" kern="1200" cap="none" spc="0" normalizeH="0" baseline="0" noProof="0">
              <a:ln>
                <a:noFill/>
              </a:ln>
              <a:solidFill>
                <a:srgbClr val="0070C0"/>
              </a:solidFill>
              <a:effectLst/>
              <a:uLnTx/>
              <a:uFillTx/>
              <a:latin typeface="Arial" panose="020B0604020202020204" pitchFamily="34" charset="0"/>
              <a:ea typeface="微软雅黑" panose="020B0503020204020204" charset="-122"/>
              <a:cs typeface="+mn-cs"/>
            </a:endParaRPr>
          </a:p>
        </p:txBody>
      </p:sp>
      <p:sp>
        <p:nvSpPr>
          <p:cNvPr id="3078" name="MH_Other_3"/>
          <p:cNvSpPr/>
          <p:nvPr/>
        </p:nvSpPr>
        <p:spPr>
          <a:xfrm>
            <a:off x="5937250" y="1462405"/>
            <a:ext cx="1946275" cy="1941195"/>
          </a:xfrm>
          <a:custGeom>
            <a:avLst/>
            <a:gdLst/>
            <a:ahLst/>
            <a:cxnLst>
              <a:cxn ang="0">
                <a:pos x="191907" y="7208654"/>
              </a:cxn>
              <a:cxn ang="0">
                <a:pos x="469563" y="7244807"/>
              </a:cxn>
              <a:cxn ang="0">
                <a:pos x="15058" y="6862235"/>
              </a:cxn>
              <a:cxn ang="0">
                <a:pos x="173883" y="4531199"/>
              </a:cxn>
              <a:cxn ang="0">
                <a:pos x="1845108" y="4255704"/>
              </a:cxn>
              <a:cxn ang="0">
                <a:pos x="87526" y="3906198"/>
              </a:cxn>
              <a:cxn ang="0">
                <a:pos x="496943" y="3708059"/>
              </a:cxn>
              <a:cxn ang="0">
                <a:pos x="36810" y="4531199"/>
              </a:cxn>
              <a:cxn ang="0">
                <a:pos x="173606" y="4548862"/>
              </a:cxn>
              <a:cxn ang="0">
                <a:pos x="196197" y="4584183"/>
              </a:cxn>
              <a:cxn ang="0">
                <a:pos x="25511" y="5933542"/>
              </a:cxn>
              <a:cxn ang="0">
                <a:pos x="188045" y="6356451"/>
              </a:cxn>
              <a:cxn ang="0">
                <a:pos x="165531" y="6414014"/>
              </a:cxn>
              <a:cxn ang="0">
                <a:pos x="22174" y="6394877"/>
              </a:cxn>
              <a:cxn ang="0">
                <a:pos x="266902" y="7177694"/>
              </a:cxn>
              <a:cxn ang="0">
                <a:pos x="25181" y="7199482"/>
              </a:cxn>
              <a:cxn ang="0">
                <a:pos x="97879" y="7851389"/>
              </a:cxn>
              <a:cxn ang="0">
                <a:pos x="1065351" y="7827270"/>
              </a:cxn>
              <a:cxn ang="0">
                <a:pos x="1796181" y="7920399"/>
              </a:cxn>
              <a:cxn ang="0">
                <a:pos x="1660524" y="7571752"/>
              </a:cxn>
              <a:cxn ang="0">
                <a:pos x="1705768" y="7515228"/>
              </a:cxn>
              <a:cxn ang="0">
                <a:pos x="1920497" y="6858669"/>
              </a:cxn>
              <a:cxn ang="0">
                <a:pos x="1855623" y="5312626"/>
              </a:cxn>
              <a:cxn ang="0">
                <a:pos x="1921262" y="5244225"/>
              </a:cxn>
              <a:cxn ang="0">
                <a:pos x="1928695" y="4380098"/>
              </a:cxn>
              <a:cxn ang="0">
                <a:pos x="1757675" y="4268240"/>
              </a:cxn>
              <a:cxn ang="0">
                <a:pos x="1851611" y="4258917"/>
              </a:cxn>
              <a:cxn ang="0">
                <a:pos x="1870984" y="3913453"/>
              </a:cxn>
              <a:cxn ang="0">
                <a:pos x="481354" y="2756502"/>
              </a:cxn>
              <a:cxn ang="0">
                <a:pos x="880878" y="1172428"/>
              </a:cxn>
              <a:cxn ang="0">
                <a:pos x="571812" y="2495596"/>
              </a:cxn>
              <a:cxn ang="0">
                <a:pos x="324814" y="3572449"/>
              </a:cxn>
              <a:cxn ang="0">
                <a:pos x="1633536" y="3618679"/>
              </a:cxn>
              <a:cxn ang="0">
                <a:pos x="1594095" y="3234153"/>
              </a:cxn>
              <a:cxn ang="0">
                <a:pos x="1203100" y="1328123"/>
              </a:cxn>
              <a:cxn ang="0">
                <a:pos x="1121958" y="1022929"/>
              </a:cxn>
              <a:cxn ang="0">
                <a:pos x="1101944" y="1097797"/>
              </a:cxn>
              <a:cxn ang="0">
                <a:pos x="1050119" y="1193142"/>
              </a:cxn>
              <a:cxn ang="0">
                <a:pos x="947737" y="1080965"/>
              </a:cxn>
              <a:cxn ang="0">
                <a:pos x="990116" y="93207"/>
              </a:cxn>
              <a:cxn ang="0">
                <a:pos x="915113" y="671139"/>
              </a:cxn>
              <a:cxn ang="0">
                <a:pos x="1050119" y="1118572"/>
              </a:cxn>
              <a:cxn ang="0">
                <a:pos x="1140124" y="783002"/>
              </a:cxn>
              <a:cxn ang="0">
                <a:pos x="1102622" y="167783"/>
              </a:cxn>
              <a:cxn ang="0">
                <a:pos x="1001367" y="0"/>
              </a:cxn>
              <a:cxn ang="0">
                <a:pos x="1057620" y="18641"/>
              </a:cxn>
              <a:cxn ang="0">
                <a:pos x="1158875" y="576163"/>
              </a:cxn>
              <a:cxn ang="0">
                <a:pos x="1150906" y="873881"/>
              </a:cxn>
              <a:cxn ang="0">
                <a:pos x="1303963" y="1666034"/>
              </a:cxn>
              <a:cxn ang="0">
                <a:pos x="1596594" y="3110575"/>
              </a:cxn>
              <a:cxn ang="0">
                <a:pos x="1829574" y="3764139"/>
              </a:cxn>
              <a:cxn ang="0">
                <a:pos x="1938746" y="6712934"/>
              </a:cxn>
              <a:cxn ang="0">
                <a:pos x="1924447" y="7590588"/>
              </a:cxn>
              <a:cxn ang="0">
                <a:pos x="1050311" y="7926043"/>
              </a:cxn>
              <a:cxn ang="0">
                <a:pos x="15058" y="7627432"/>
              </a:cxn>
              <a:cxn ang="0">
                <a:pos x="33881" y="4118745"/>
              </a:cxn>
              <a:cxn ang="0">
                <a:pos x="402341" y="3105385"/>
              </a:cxn>
              <a:cxn ang="0">
                <a:pos x="646109" y="2041847"/>
              </a:cxn>
              <a:cxn ang="0">
                <a:pos x="911804" y="872708"/>
              </a:cxn>
              <a:cxn ang="0">
                <a:pos x="937614" y="167783"/>
              </a:cxn>
            </a:cxnLst>
            <a:pathLst>
              <a:path w="1946275" h="1625601">
                <a:moveTo>
                  <a:pt x="481437" y="1465536"/>
                </a:moveTo>
                <a:lnTo>
                  <a:pt x="487586" y="1465719"/>
                </a:lnTo>
                <a:cubicBezTo>
                  <a:pt x="494896" y="1465957"/>
                  <a:pt x="493351" y="1465957"/>
                  <a:pt x="486307" y="1465719"/>
                </a:cubicBezTo>
                <a:lnTo>
                  <a:pt x="481437" y="1465536"/>
                </a:lnTo>
                <a:close/>
                <a:moveTo>
                  <a:pt x="191907" y="1457871"/>
                </a:moveTo>
                <a:lnTo>
                  <a:pt x="247607" y="1459230"/>
                </a:lnTo>
                <a:cubicBezTo>
                  <a:pt x="322435" y="1461135"/>
                  <a:pt x="396793" y="1463040"/>
                  <a:pt x="428795" y="1463040"/>
                </a:cubicBezTo>
                <a:cubicBezTo>
                  <a:pt x="444796" y="1463993"/>
                  <a:pt x="460327" y="1464707"/>
                  <a:pt x="472034" y="1465183"/>
                </a:cubicBezTo>
                <a:lnTo>
                  <a:pt x="481437" y="1465536"/>
                </a:lnTo>
                <a:lnTo>
                  <a:pt x="469563" y="1465183"/>
                </a:lnTo>
                <a:cubicBezTo>
                  <a:pt x="452562" y="1464707"/>
                  <a:pt x="425031" y="1463993"/>
                  <a:pt x="383616" y="1463040"/>
                </a:cubicBezTo>
                <a:cubicBezTo>
                  <a:pt x="217958" y="1459230"/>
                  <a:pt x="440090" y="1466850"/>
                  <a:pt x="225488" y="1459230"/>
                </a:cubicBezTo>
                <a:lnTo>
                  <a:pt x="191907" y="1457871"/>
                </a:lnTo>
                <a:close/>
                <a:moveTo>
                  <a:pt x="15280" y="1374175"/>
                </a:moveTo>
                <a:lnTo>
                  <a:pt x="15058" y="1387812"/>
                </a:lnTo>
                <a:lnTo>
                  <a:pt x="15334" y="1396572"/>
                </a:lnTo>
                <a:lnTo>
                  <a:pt x="15280" y="1374175"/>
                </a:lnTo>
                <a:close/>
                <a:moveTo>
                  <a:pt x="182607" y="914934"/>
                </a:moveTo>
                <a:cubicBezTo>
                  <a:pt x="183255" y="915046"/>
                  <a:pt x="182078" y="915492"/>
                  <a:pt x="177371" y="916385"/>
                </a:cubicBezTo>
                <a:lnTo>
                  <a:pt x="173883" y="916385"/>
                </a:lnTo>
                <a:lnTo>
                  <a:pt x="176901" y="915492"/>
                </a:lnTo>
                <a:cubicBezTo>
                  <a:pt x="179489" y="915046"/>
                  <a:pt x="181960" y="914822"/>
                  <a:pt x="182607" y="914934"/>
                </a:cubicBezTo>
                <a:close/>
                <a:moveTo>
                  <a:pt x="1830701" y="858668"/>
                </a:moveTo>
                <a:cubicBezTo>
                  <a:pt x="1832316" y="858727"/>
                  <a:pt x="1835561" y="858962"/>
                  <a:pt x="1840754" y="859434"/>
                </a:cubicBezTo>
                <a:lnTo>
                  <a:pt x="1845108" y="860670"/>
                </a:lnTo>
                <a:lnTo>
                  <a:pt x="1838032" y="859964"/>
                </a:lnTo>
                <a:cubicBezTo>
                  <a:pt x="1830760" y="859139"/>
                  <a:pt x="1827470" y="858550"/>
                  <a:pt x="1830701" y="858668"/>
                </a:cubicBezTo>
                <a:close/>
                <a:moveTo>
                  <a:pt x="101185" y="780313"/>
                </a:moveTo>
                <a:lnTo>
                  <a:pt x="93644" y="784375"/>
                </a:lnTo>
                <a:lnTo>
                  <a:pt x="87526" y="789985"/>
                </a:lnTo>
                <a:lnTo>
                  <a:pt x="101185" y="780313"/>
                </a:lnTo>
                <a:close/>
                <a:moveTo>
                  <a:pt x="1202371" y="731945"/>
                </a:moveTo>
                <a:lnTo>
                  <a:pt x="1190955" y="732938"/>
                </a:lnTo>
                <a:cubicBezTo>
                  <a:pt x="1133591" y="737654"/>
                  <a:pt x="1061181" y="742369"/>
                  <a:pt x="1000995" y="742369"/>
                </a:cubicBezTo>
                <a:cubicBezTo>
                  <a:pt x="876863" y="742369"/>
                  <a:pt x="609791" y="746141"/>
                  <a:pt x="496943" y="749914"/>
                </a:cubicBezTo>
                <a:cubicBezTo>
                  <a:pt x="459327" y="749914"/>
                  <a:pt x="417950" y="749914"/>
                  <a:pt x="380334" y="749914"/>
                </a:cubicBezTo>
                <a:cubicBezTo>
                  <a:pt x="308864" y="749914"/>
                  <a:pt x="241155" y="749914"/>
                  <a:pt x="196016" y="757458"/>
                </a:cubicBezTo>
                <a:cubicBezTo>
                  <a:pt x="162162" y="765003"/>
                  <a:pt x="83169" y="791409"/>
                  <a:pt x="53076" y="847993"/>
                </a:cubicBezTo>
                <a:cubicBezTo>
                  <a:pt x="45553" y="863082"/>
                  <a:pt x="40851" y="881000"/>
                  <a:pt x="37912" y="900864"/>
                </a:cubicBezTo>
                <a:lnTo>
                  <a:pt x="36810" y="916385"/>
                </a:lnTo>
                <a:lnTo>
                  <a:pt x="87006" y="916385"/>
                </a:lnTo>
                <a:cubicBezTo>
                  <a:pt x="109597" y="916385"/>
                  <a:pt x="127482" y="916385"/>
                  <a:pt x="142072" y="916385"/>
                </a:cubicBezTo>
                <a:lnTo>
                  <a:pt x="173883" y="916385"/>
                </a:lnTo>
                <a:lnTo>
                  <a:pt x="170488" y="917390"/>
                </a:lnTo>
                <a:cubicBezTo>
                  <a:pt x="169370" y="918171"/>
                  <a:pt x="169841" y="919064"/>
                  <a:pt x="173606" y="919957"/>
                </a:cubicBezTo>
                <a:cubicBezTo>
                  <a:pt x="192432" y="919957"/>
                  <a:pt x="233850" y="923529"/>
                  <a:pt x="248911" y="923529"/>
                </a:cubicBezTo>
                <a:cubicBezTo>
                  <a:pt x="263972" y="923529"/>
                  <a:pt x="222554" y="923529"/>
                  <a:pt x="263972" y="927101"/>
                </a:cubicBezTo>
                <a:lnTo>
                  <a:pt x="211258" y="927101"/>
                </a:lnTo>
                <a:lnTo>
                  <a:pt x="200139" y="927101"/>
                </a:lnTo>
                <a:lnTo>
                  <a:pt x="196197" y="927101"/>
                </a:lnTo>
                <a:cubicBezTo>
                  <a:pt x="181372" y="927101"/>
                  <a:pt x="116278" y="924025"/>
                  <a:pt x="66893" y="923929"/>
                </a:cubicBezTo>
                <a:lnTo>
                  <a:pt x="36215" y="924754"/>
                </a:lnTo>
                <a:lnTo>
                  <a:pt x="33328" y="965405"/>
                </a:lnTo>
                <a:cubicBezTo>
                  <a:pt x="32387" y="1011144"/>
                  <a:pt x="34268" y="1061126"/>
                  <a:pt x="30507" y="1108280"/>
                </a:cubicBezTo>
                <a:cubicBezTo>
                  <a:pt x="28626" y="1132800"/>
                  <a:pt x="26980" y="1164864"/>
                  <a:pt x="25511" y="1199993"/>
                </a:cubicBezTo>
                <a:lnTo>
                  <a:pt x="23007" y="1270000"/>
                </a:lnTo>
                <a:lnTo>
                  <a:pt x="28574" y="1270000"/>
                </a:lnTo>
                <a:cubicBezTo>
                  <a:pt x="41706" y="1270000"/>
                  <a:pt x="60468" y="1270000"/>
                  <a:pt x="82981" y="1270000"/>
                </a:cubicBezTo>
                <a:cubicBezTo>
                  <a:pt x="131761" y="1270000"/>
                  <a:pt x="45459" y="1277761"/>
                  <a:pt x="90486" y="1281642"/>
                </a:cubicBezTo>
                <a:cubicBezTo>
                  <a:pt x="135513" y="1285522"/>
                  <a:pt x="173036" y="1281642"/>
                  <a:pt x="188045" y="1285522"/>
                </a:cubicBezTo>
                <a:cubicBezTo>
                  <a:pt x="203054" y="1293283"/>
                  <a:pt x="116752" y="1281642"/>
                  <a:pt x="188045" y="1293283"/>
                </a:cubicBezTo>
                <a:cubicBezTo>
                  <a:pt x="238701" y="1302015"/>
                  <a:pt x="177492" y="1299832"/>
                  <a:pt x="161134" y="1298195"/>
                </a:cubicBezTo>
                <a:lnTo>
                  <a:pt x="164157" y="1297486"/>
                </a:lnTo>
                <a:lnTo>
                  <a:pt x="167759" y="1297710"/>
                </a:lnTo>
                <a:cubicBezTo>
                  <a:pt x="174678" y="1298134"/>
                  <a:pt x="175850" y="1298134"/>
                  <a:pt x="165531" y="1297164"/>
                </a:cubicBezTo>
                <a:lnTo>
                  <a:pt x="164157" y="1297486"/>
                </a:lnTo>
                <a:lnTo>
                  <a:pt x="135513" y="1295709"/>
                </a:lnTo>
                <a:cubicBezTo>
                  <a:pt x="110185" y="1294254"/>
                  <a:pt x="84857" y="1293284"/>
                  <a:pt x="105495" y="1297164"/>
                </a:cubicBezTo>
                <a:cubicBezTo>
                  <a:pt x="136451" y="1302985"/>
                  <a:pt x="97756" y="1295709"/>
                  <a:pt x="55895" y="1293344"/>
                </a:cubicBezTo>
                <a:lnTo>
                  <a:pt x="22174" y="1293294"/>
                </a:lnTo>
                <a:lnTo>
                  <a:pt x="21573" y="1310097"/>
                </a:lnTo>
                <a:cubicBezTo>
                  <a:pt x="20397" y="1346876"/>
                  <a:pt x="19339" y="1382242"/>
                  <a:pt x="18340" y="1411712"/>
                </a:cubicBezTo>
                <a:lnTo>
                  <a:pt x="16995" y="1447805"/>
                </a:lnTo>
                <a:lnTo>
                  <a:pt x="20343" y="1447808"/>
                </a:lnTo>
                <a:cubicBezTo>
                  <a:pt x="62654" y="1447860"/>
                  <a:pt x="233959" y="1448276"/>
                  <a:pt x="266902" y="1451610"/>
                </a:cubicBezTo>
                <a:cubicBezTo>
                  <a:pt x="299846" y="1454944"/>
                  <a:pt x="79125" y="1452444"/>
                  <a:pt x="167197" y="1456871"/>
                </a:cubicBezTo>
                <a:lnTo>
                  <a:pt x="191907" y="1457871"/>
                </a:lnTo>
                <a:lnTo>
                  <a:pt x="140247" y="1456611"/>
                </a:lnTo>
                <a:cubicBezTo>
                  <a:pt x="107833" y="1455896"/>
                  <a:pt x="80537" y="1455420"/>
                  <a:pt x="63595" y="1455420"/>
                </a:cubicBezTo>
                <a:cubicBezTo>
                  <a:pt x="45711" y="1455420"/>
                  <a:pt x="33475" y="1455658"/>
                  <a:pt x="25181" y="1456015"/>
                </a:cubicBezTo>
                <a:lnTo>
                  <a:pt x="17229" y="1456721"/>
                </a:lnTo>
                <a:lnTo>
                  <a:pt x="17882" y="1477455"/>
                </a:lnTo>
                <a:cubicBezTo>
                  <a:pt x="19764" y="1502932"/>
                  <a:pt x="22588" y="1523692"/>
                  <a:pt x="26352" y="1538789"/>
                </a:cubicBezTo>
                <a:cubicBezTo>
                  <a:pt x="30117" y="1550113"/>
                  <a:pt x="37646" y="1561436"/>
                  <a:pt x="48939" y="1568985"/>
                </a:cubicBezTo>
                <a:cubicBezTo>
                  <a:pt x="60233" y="1576534"/>
                  <a:pt x="75291" y="1584082"/>
                  <a:pt x="97879" y="1587857"/>
                </a:cubicBezTo>
                <a:cubicBezTo>
                  <a:pt x="143053" y="1599180"/>
                  <a:pt x="210815" y="1602955"/>
                  <a:pt x="319987" y="1602955"/>
                </a:cubicBezTo>
                <a:cubicBezTo>
                  <a:pt x="376456" y="1602955"/>
                  <a:pt x="443277" y="1602011"/>
                  <a:pt x="521862" y="1600124"/>
                </a:cubicBezTo>
                <a:lnTo>
                  <a:pt x="555677" y="1599181"/>
                </a:lnTo>
                <a:lnTo>
                  <a:pt x="620458" y="1594516"/>
                </a:lnTo>
                <a:cubicBezTo>
                  <a:pt x="843265" y="1580095"/>
                  <a:pt x="973055" y="1582979"/>
                  <a:pt x="1065351" y="1582979"/>
                </a:cubicBezTo>
                <a:cubicBezTo>
                  <a:pt x="1110557" y="1582979"/>
                  <a:pt x="1148229" y="1582979"/>
                  <a:pt x="1178366" y="1582979"/>
                </a:cubicBezTo>
                <a:cubicBezTo>
                  <a:pt x="1238641" y="1579212"/>
                  <a:pt x="1306449" y="1582979"/>
                  <a:pt x="1366724" y="1590513"/>
                </a:cubicBezTo>
                <a:cubicBezTo>
                  <a:pt x="1426999" y="1594280"/>
                  <a:pt x="1479739" y="1601814"/>
                  <a:pt x="1509876" y="1598047"/>
                </a:cubicBezTo>
                <a:cubicBezTo>
                  <a:pt x="1543781" y="1594280"/>
                  <a:pt x="1588987" y="1598047"/>
                  <a:pt x="1637960" y="1601814"/>
                </a:cubicBezTo>
                <a:cubicBezTo>
                  <a:pt x="1698235" y="1605581"/>
                  <a:pt x="1758509" y="1609349"/>
                  <a:pt x="1796181" y="1601814"/>
                </a:cubicBezTo>
                <a:cubicBezTo>
                  <a:pt x="1847037" y="1590513"/>
                  <a:pt x="1883061" y="1581331"/>
                  <a:pt x="1901073" y="1544072"/>
                </a:cubicBezTo>
                <a:lnTo>
                  <a:pt x="1903834" y="1532986"/>
                </a:lnTo>
                <a:lnTo>
                  <a:pt x="1877730" y="1530291"/>
                </a:lnTo>
                <a:cubicBezTo>
                  <a:pt x="1811809" y="1528684"/>
                  <a:pt x="1702941" y="1535113"/>
                  <a:pt x="1683146" y="1535113"/>
                </a:cubicBezTo>
                <a:cubicBezTo>
                  <a:pt x="1656754" y="1535113"/>
                  <a:pt x="1720849" y="1531303"/>
                  <a:pt x="1660524" y="1531303"/>
                </a:cubicBezTo>
                <a:cubicBezTo>
                  <a:pt x="1603969" y="1531303"/>
                  <a:pt x="1539874" y="1535113"/>
                  <a:pt x="1592658" y="1531303"/>
                </a:cubicBezTo>
                <a:cubicBezTo>
                  <a:pt x="1645443" y="1527493"/>
                  <a:pt x="1592658" y="1527493"/>
                  <a:pt x="1611510" y="1527493"/>
                </a:cubicBezTo>
                <a:cubicBezTo>
                  <a:pt x="1626592" y="1527493"/>
                  <a:pt x="1686917" y="1523683"/>
                  <a:pt x="1709539" y="1523683"/>
                </a:cubicBezTo>
                <a:cubicBezTo>
                  <a:pt x="1726505" y="1523683"/>
                  <a:pt x="1703176" y="1519397"/>
                  <a:pt x="1699995" y="1518861"/>
                </a:cubicBezTo>
                <a:cubicBezTo>
                  <a:pt x="1698935" y="1518683"/>
                  <a:pt x="1700113" y="1518921"/>
                  <a:pt x="1705768" y="1519873"/>
                </a:cubicBezTo>
                <a:cubicBezTo>
                  <a:pt x="1728390" y="1519873"/>
                  <a:pt x="1762323" y="1519873"/>
                  <a:pt x="1822648" y="1519873"/>
                </a:cubicBezTo>
                <a:cubicBezTo>
                  <a:pt x="1852811" y="1519873"/>
                  <a:pt x="1880146" y="1519873"/>
                  <a:pt x="1899940" y="1519873"/>
                </a:cubicBezTo>
                <a:lnTo>
                  <a:pt x="1907100" y="1519873"/>
                </a:lnTo>
                <a:lnTo>
                  <a:pt x="1912963" y="1496336"/>
                </a:lnTo>
                <a:cubicBezTo>
                  <a:pt x="1916730" y="1436062"/>
                  <a:pt x="1924264" y="1451130"/>
                  <a:pt x="1920497" y="1387090"/>
                </a:cubicBezTo>
                <a:cubicBezTo>
                  <a:pt x="1920497" y="1319282"/>
                  <a:pt x="1912963" y="1187434"/>
                  <a:pt x="1916730" y="1119626"/>
                </a:cubicBezTo>
                <a:lnTo>
                  <a:pt x="1919333" y="1085717"/>
                </a:lnTo>
                <a:lnTo>
                  <a:pt x="1893394" y="1085374"/>
                </a:lnTo>
                <a:cubicBezTo>
                  <a:pt x="1869787" y="1084898"/>
                  <a:pt x="1844291" y="1083945"/>
                  <a:pt x="1836737" y="1082040"/>
                </a:cubicBezTo>
                <a:cubicBezTo>
                  <a:pt x="1821628" y="1074420"/>
                  <a:pt x="1938720" y="1082040"/>
                  <a:pt x="1855623" y="1074420"/>
                </a:cubicBezTo>
                <a:cubicBezTo>
                  <a:pt x="1768748" y="1066800"/>
                  <a:pt x="1855623" y="1074420"/>
                  <a:pt x="1791411" y="1070610"/>
                </a:cubicBezTo>
                <a:cubicBezTo>
                  <a:pt x="1727199" y="1066800"/>
                  <a:pt x="1749862" y="1066800"/>
                  <a:pt x="1772525" y="1066800"/>
                </a:cubicBezTo>
                <a:cubicBezTo>
                  <a:pt x="1798965" y="1066800"/>
                  <a:pt x="1889617" y="1074420"/>
                  <a:pt x="1919834" y="1078230"/>
                </a:cubicBezTo>
                <a:lnTo>
                  <a:pt x="1919909" y="1078224"/>
                </a:lnTo>
                <a:lnTo>
                  <a:pt x="1921262" y="1060588"/>
                </a:lnTo>
                <a:cubicBezTo>
                  <a:pt x="1922719" y="1045093"/>
                  <a:pt x="1924342" y="1029499"/>
                  <a:pt x="1925956" y="1014823"/>
                </a:cubicBezTo>
                <a:lnTo>
                  <a:pt x="1930315" y="977039"/>
                </a:lnTo>
                <a:lnTo>
                  <a:pt x="1931217" y="938655"/>
                </a:lnTo>
                <a:cubicBezTo>
                  <a:pt x="1931217" y="919783"/>
                  <a:pt x="1930276" y="902798"/>
                  <a:pt x="1928864" y="887228"/>
                </a:cubicBezTo>
                <a:lnTo>
                  <a:pt x="1928695" y="885826"/>
                </a:lnTo>
                <a:lnTo>
                  <a:pt x="1914393" y="885826"/>
                </a:lnTo>
                <a:cubicBezTo>
                  <a:pt x="1901176" y="885826"/>
                  <a:pt x="1882294" y="885826"/>
                  <a:pt x="1859636" y="885826"/>
                </a:cubicBezTo>
                <a:cubicBezTo>
                  <a:pt x="1814320" y="885826"/>
                  <a:pt x="1901175" y="878285"/>
                  <a:pt x="1855859" y="874515"/>
                </a:cubicBezTo>
                <a:cubicBezTo>
                  <a:pt x="1806767" y="874515"/>
                  <a:pt x="1772780" y="874515"/>
                  <a:pt x="1757675" y="870745"/>
                </a:cubicBezTo>
                <a:cubicBezTo>
                  <a:pt x="1742569" y="866974"/>
                  <a:pt x="1829425" y="874515"/>
                  <a:pt x="1757675" y="863204"/>
                </a:cubicBezTo>
                <a:cubicBezTo>
                  <a:pt x="1721800" y="859434"/>
                  <a:pt x="1737849" y="858491"/>
                  <a:pt x="1757675" y="858491"/>
                </a:cubicBezTo>
                <a:cubicBezTo>
                  <a:pt x="1777500" y="858491"/>
                  <a:pt x="1801103" y="859434"/>
                  <a:pt x="1780333" y="859434"/>
                </a:cubicBezTo>
                <a:cubicBezTo>
                  <a:pt x="1743985" y="859434"/>
                  <a:pt x="1849310" y="865207"/>
                  <a:pt x="1848380" y="861599"/>
                </a:cubicBezTo>
                <a:lnTo>
                  <a:pt x="1845108" y="860670"/>
                </a:lnTo>
                <a:lnTo>
                  <a:pt x="1851611" y="861319"/>
                </a:lnTo>
                <a:cubicBezTo>
                  <a:pt x="1862232" y="862262"/>
                  <a:pt x="1875567" y="863204"/>
                  <a:pt x="1889080" y="863675"/>
                </a:cubicBezTo>
                <a:lnTo>
                  <a:pt x="1925970" y="863224"/>
                </a:lnTo>
                <a:lnTo>
                  <a:pt x="1923688" y="844294"/>
                </a:lnTo>
                <a:cubicBezTo>
                  <a:pt x="1923688" y="832971"/>
                  <a:pt x="1916159" y="825422"/>
                  <a:pt x="1908630" y="817873"/>
                </a:cubicBezTo>
                <a:cubicBezTo>
                  <a:pt x="1901101" y="806549"/>
                  <a:pt x="1889807" y="799001"/>
                  <a:pt x="1870984" y="791452"/>
                </a:cubicBezTo>
                <a:cubicBezTo>
                  <a:pt x="1837103" y="776354"/>
                  <a:pt x="1788164" y="765031"/>
                  <a:pt x="1716637" y="757482"/>
                </a:cubicBezTo>
                <a:cubicBezTo>
                  <a:pt x="1609347" y="743328"/>
                  <a:pt x="1459707" y="735543"/>
                  <a:pt x="1258185" y="732536"/>
                </a:cubicBezTo>
                <a:lnTo>
                  <a:pt x="1202371" y="731945"/>
                </a:lnTo>
                <a:close/>
                <a:moveTo>
                  <a:pt x="484353" y="555667"/>
                </a:moveTo>
                <a:lnTo>
                  <a:pt x="481354" y="557472"/>
                </a:lnTo>
                <a:lnTo>
                  <a:pt x="475083" y="563846"/>
                </a:lnTo>
                <a:lnTo>
                  <a:pt x="484353" y="555667"/>
                </a:lnTo>
                <a:close/>
                <a:moveTo>
                  <a:pt x="920312" y="191891"/>
                </a:moveTo>
                <a:lnTo>
                  <a:pt x="895454" y="213713"/>
                </a:lnTo>
                <a:lnTo>
                  <a:pt x="880878" y="237110"/>
                </a:lnTo>
                <a:cubicBezTo>
                  <a:pt x="869571" y="255955"/>
                  <a:pt x="846956" y="274800"/>
                  <a:pt x="820573" y="289876"/>
                </a:cubicBezTo>
                <a:lnTo>
                  <a:pt x="774815" y="319617"/>
                </a:lnTo>
                <a:lnTo>
                  <a:pt x="653303" y="426288"/>
                </a:lnTo>
                <a:lnTo>
                  <a:pt x="643425" y="440634"/>
                </a:lnTo>
                <a:cubicBezTo>
                  <a:pt x="628348" y="467017"/>
                  <a:pt x="601965" y="485862"/>
                  <a:pt x="571812" y="504707"/>
                </a:cubicBezTo>
                <a:lnTo>
                  <a:pt x="549774" y="517173"/>
                </a:lnTo>
                <a:lnTo>
                  <a:pt x="415727" y="634848"/>
                </a:lnTo>
                <a:lnTo>
                  <a:pt x="398433" y="659234"/>
                </a:lnTo>
                <a:cubicBezTo>
                  <a:pt x="383357" y="681848"/>
                  <a:pt x="362627" y="698809"/>
                  <a:pt x="345666" y="710116"/>
                </a:cubicBezTo>
                <a:lnTo>
                  <a:pt x="324814" y="722489"/>
                </a:lnTo>
                <a:lnTo>
                  <a:pt x="468334" y="720740"/>
                </a:lnTo>
                <a:cubicBezTo>
                  <a:pt x="686090" y="718086"/>
                  <a:pt x="875259" y="715963"/>
                  <a:pt x="1039017" y="715963"/>
                </a:cubicBezTo>
                <a:cubicBezTo>
                  <a:pt x="1233127" y="715963"/>
                  <a:pt x="1390841" y="718451"/>
                  <a:pt x="1516813" y="724593"/>
                </a:cubicBezTo>
                <a:lnTo>
                  <a:pt x="1629894" y="731838"/>
                </a:lnTo>
                <a:lnTo>
                  <a:pt x="1633536" y="731838"/>
                </a:lnTo>
                <a:lnTo>
                  <a:pt x="1635618" y="732324"/>
                </a:lnTo>
                <a:lnTo>
                  <a:pt x="1667118" y="735498"/>
                </a:lnTo>
                <a:lnTo>
                  <a:pt x="1658225" y="729607"/>
                </a:lnTo>
                <a:cubicBezTo>
                  <a:pt x="1649286" y="722527"/>
                  <a:pt x="1639877" y="714032"/>
                  <a:pt x="1630467" y="704593"/>
                </a:cubicBezTo>
                <a:lnTo>
                  <a:pt x="1594095" y="654071"/>
                </a:lnTo>
                <a:lnTo>
                  <a:pt x="1458600" y="520490"/>
                </a:lnTo>
                <a:lnTo>
                  <a:pt x="1446044" y="512033"/>
                </a:lnTo>
                <a:cubicBezTo>
                  <a:pt x="1412170" y="489379"/>
                  <a:pt x="1363242" y="459174"/>
                  <a:pt x="1318077" y="387436"/>
                </a:cubicBezTo>
                <a:lnTo>
                  <a:pt x="1309221" y="373221"/>
                </a:lnTo>
                <a:lnTo>
                  <a:pt x="1203100" y="268599"/>
                </a:lnTo>
                <a:lnTo>
                  <a:pt x="1165175" y="242073"/>
                </a:lnTo>
                <a:lnTo>
                  <a:pt x="1128373" y="201503"/>
                </a:lnTo>
                <a:lnTo>
                  <a:pt x="1127479" y="202252"/>
                </a:lnTo>
                <a:lnTo>
                  <a:pt x="1128713" y="203490"/>
                </a:lnTo>
                <a:lnTo>
                  <a:pt x="1121958" y="206877"/>
                </a:lnTo>
                <a:lnTo>
                  <a:pt x="1121373" y="207367"/>
                </a:lnTo>
                <a:lnTo>
                  <a:pt x="1120178" y="208269"/>
                </a:lnTo>
                <a:lnTo>
                  <a:pt x="1117402" y="211052"/>
                </a:lnTo>
                <a:lnTo>
                  <a:pt x="1117009" y="210658"/>
                </a:lnTo>
                <a:lnTo>
                  <a:pt x="1101944" y="222017"/>
                </a:lnTo>
                <a:lnTo>
                  <a:pt x="1102320" y="222395"/>
                </a:lnTo>
                <a:lnTo>
                  <a:pt x="1094570" y="227578"/>
                </a:lnTo>
                <a:lnTo>
                  <a:pt x="1091371" y="229989"/>
                </a:lnTo>
                <a:cubicBezTo>
                  <a:pt x="1083871" y="233760"/>
                  <a:pt x="1072620" y="237530"/>
                  <a:pt x="1057620" y="237530"/>
                </a:cubicBezTo>
                <a:cubicBezTo>
                  <a:pt x="1057620" y="241300"/>
                  <a:pt x="1053869" y="241300"/>
                  <a:pt x="1050119" y="241300"/>
                </a:cubicBezTo>
                <a:lnTo>
                  <a:pt x="1049616" y="241261"/>
                </a:lnTo>
                <a:lnTo>
                  <a:pt x="1049536" y="241301"/>
                </a:lnTo>
                <a:cubicBezTo>
                  <a:pt x="1034455" y="241301"/>
                  <a:pt x="1015603" y="237520"/>
                  <a:pt x="1000522" y="237520"/>
                </a:cubicBezTo>
                <a:cubicBezTo>
                  <a:pt x="981670" y="233739"/>
                  <a:pt x="970359" y="229958"/>
                  <a:pt x="955278" y="222395"/>
                </a:cubicBezTo>
                <a:cubicBezTo>
                  <a:pt x="951508" y="218614"/>
                  <a:pt x="951508" y="218614"/>
                  <a:pt x="947737" y="218614"/>
                </a:cubicBezTo>
                <a:lnTo>
                  <a:pt x="955384" y="221682"/>
                </a:lnTo>
                <a:lnTo>
                  <a:pt x="922613" y="196056"/>
                </a:lnTo>
                <a:lnTo>
                  <a:pt x="920312" y="191891"/>
                </a:lnTo>
                <a:close/>
                <a:moveTo>
                  <a:pt x="1001367" y="15081"/>
                </a:moveTo>
                <a:cubicBezTo>
                  <a:pt x="997617" y="15081"/>
                  <a:pt x="993866" y="15081"/>
                  <a:pt x="990116" y="18851"/>
                </a:cubicBezTo>
                <a:cubicBezTo>
                  <a:pt x="975116" y="22622"/>
                  <a:pt x="963865" y="26392"/>
                  <a:pt x="956365" y="33933"/>
                </a:cubicBezTo>
                <a:cubicBezTo>
                  <a:pt x="952614" y="33933"/>
                  <a:pt x="952614" y="37703"/>
                  <a:pt x="948864" y="41473"/>
                </a:cubicBezTo>
                <a:cubicBezTo>
                  <a:pt x="945114" y="49014"/>
                  <a:pt x="941364" y="52784"/>
                  <a:pt x="937614" y="56555"/>
                </a:cubicBezTo>
                <a:cubicBezTo>
                  <a:pt x="933863" y="67865"/>
                  <a:pt x="930113" y="75406"/>
                  <a:pt x="926363" y="86717"/>
                </a:cubicBezTo>
                <a:cubicBezTo>
                  <a:pt x="918863" y="101798"/>
                  <a:pt x="915113" y="116880"/>
                  <a:pt x="915113" y="135731"/>
                </a:cubicBezTo>
                <a:cubicBezTo>
                  <a:pt x="915113" y="143272"/>
                  <a:pt x="918863" y="150812"/>
                  <a:pt x="918863" y="158353"/>
                </a:cubicBezTo>
                <a:cubicBezTo>
                  <a:pt x="918863" y="169664"/>
                  <a:pt x="926363" y="180975"/>
                  <a:pt x="933863" y="188516"/>
                </a:cubicBezTo>
                <a:cubicBezTo>
                  <a:pt x="941364" y="196056"/>
                  <a:pt x="952614" y="203597"/>
                  <a:pt x="963865" y="207367"/>
                </a:cubicBezTo>
                <a:cubicBezTo>
                  <a:pt x="978866" y="214908"/>
                  <a:pt x="986366" y="218678"/>
                  <a:pt x="1005117" y="222449"/>
                </a:cubicBezTo>
                <a:cubicBezTo>
                  <a:pt x="1020118" y="222449"/>
                  <a:pt x="1035119" y="226219"/>
                  <a:pt x="1050119" y="226219"/>
                </a:cubicBezTo>
                <a:cubicBezTo>
                  <a:pt x="1053869" y="226219"/>
                  <a:pt x="1053869" y="226219"/>
                  <a:pt x="1057620" y="222449"/>
                </a:cubicBezTo>
                <a:cubicBezTo>
                  <a:pt x="1068870" y="222449"/>
                  <a:pt x="1076371" y="218678"/>
                  <a:pt x="1087621" y="214908"/>
                </a:cubicBezTo>
                <a:cubicBezTo>
                  <a:pt x="1095122" y="211138"/>
                  <a:pt x="1102622" y="203597"/>
                  <a:pt x="1110122" y="196056"/>
                </a:cubicBezTo>
                <a:cubicBezTo>
                  <a:pt x="1117623" y="192286"/>
                  <a:pt x="1125123" y="184745"/>
                  <a:pt x="1132624" y="180975"/>
                </a:cubicBezTo>
                <a:cubicBezTo>
                  <a:pt x="1136374" y="173434"/>
                  <a:pt x="1140124" y="165894"/>
                  <a:pt x="1140124" y="158353"/>
                </a:cubicBezTo>
                <a:cubicBezTo>
                  <a:pt x="1143874" y="147042"/>
                  <a:pt x="1143874" y="139501"/>
                  <a:pt x="1143874" y="128190"/>
                </a:cubicBezTo>
                <a:cubicBezTo>
                  <a:pt x="1143874" y="124420"/>
                  <a:pt x="1143874" y="120650"/>
                  <a:pt x="1143874" y="116880"/>
                </a:cubicBezTo>
                <a:cubicBezTo>
                  <a:pt x="1143874" y="101798"/>
                  <a:pt x="1143874" y="86717"/>
                  <a:pt x="1136374" y="71636"/>
                </a:cubicBezTo>
                <a:cubicBezTo>
                  <a:pt x="1128874" y="64095"/>
                  <a:pt x="1128874" y="52784"/>
                  <a:pt x="1121373" y="49014"/>
                </a:cubicBezTo>
                <a:cubicBezTo>
                  <a:pt x="1117623" y="41473"/>
                  <a:pt x="1113872" y="41473"/>
                  <a:pt x="1102622" y="33933"/>
                </a:cubicBezTo>
                <a:cubicBezTo>
                  <a:pt x="1087621" y="26392"/>
                  <a:pt x="1072620" y="15081"/>
                  <a:pt x="1057620" y="18851"/>
                </a:cubicBezTo>
                <a:cubicBezTo>
                  <a:pt x="1050119" y="18851"/>
                  <a:pt x="1046369" y="18851"/>
                  <a:pt x="1042619" y="18851"/>
                </a:cubicBezTo>
                <a:cubicBezTo>
                  <a:pt x="1035119" y="18851"/>
                  <a:pt x="1027618" y="18851"/>
                  <a:pt x="1016368" y="18851"/>
                </a:cubicBezTo>
                <a:cubicBezTo>
                  <a:pt x="1012617" y="18851"/>
                  <a:pt x="1005117" y="15081"/>
                  <a:pt x="1001367" y="15081"/>
                </a:cubicBezTo>
                <a:close/>
                <a:moveTo>
                  <a:pt x="1001367" y="0"/>
                </a:moveTo>
                <a:cubicBezTo>
                  <a:pt x="1008867" y="0"/>
                  <a:pt x="1012617" y="3770"/>
                  <a:pt x="1016368" y="3770"/>
                </a:cubicBezTo>
                <a:cubicBezTo>
                  <a:pt x="1027618" y="3770"/>
                  <a:pt x="1035119" y="3770"/>
                  <a:pt x="1042619" y="3770"/>
                </a:cubicBezTo>
                <a:lnTo>
                  <a:pt x="1053869" y="3770"/>
                </a:lnTo>
                <a:cubicBezTo>
                  <a:pt x="1057620" y="11311"/>
                  <a:pt x="1057620" y="11311"/>
                  <a:pt x="1057620" y="11311"/>
                </a:cubicBezTo>
                <a:cubicBezTo>
                  <a:pt x="1057620" y="3770"/>
                  <a:pt x="1057620" y="3770"/>
                  <a:pt x="1057620" y="3770"/>
                </a:cubicBezTo>
                <a:cubicBezTo>
                  <a:pt x="1076371" y="3770"/>
                  <a:pt x="1095122" y="15081"/>
                  <a:pt x="1110122" y="22622"/>
                </a:cubicBezTo>
                <a:lnTo>
                  <a:pt x="1129207" y="33586"/>
                </a:lnTo>
                <a:lnTo>
                  <a:pt x="1136253" y="37119"/>
                </a:lnTo>
                <a:cubicBezTo>
                  <a:pt x="1140024" y="48462"/>
                  <a:pt x="1143794" y="56025"/>
                  <a:pt x="1147564" y="63587"/>
                </a:cubicBezTo>
                <a:cubicBezTo>
                  <a:pt x="1158875" y="82493"/>
                  <a:pt x="1158875" y="101398"/>
                  <a:pt x="1158875" y="116523"/>
                </a:cubicBezTo>
                <a:lnTo>
                  <a:pt x="1158875" y="116880"/>
                </a:lnTo>
                <a:lnTo>
                  <a:pt x="1158875" y="127867"/>
                </a:lnTo>
                <a:lnTo>
                  <a:pt x="1158875" y="128190"/>
                </a:lnTo>
                <a:cubicBezTo>
                  <a:pt x="1158875" y="139501"/>
                  <a:pt x="1158875" y="150812"/>
                  <a:pt x="1155125" y="162123"/>
                </a:cubicBezTo>
                <a:cubicBezTo>
                  <a:pt x="1155125" y="167779"/>
                  <a:pt x="1153250" y="172492"/>
                  <a:pt x="1150906" y="176733"/>
                </a:cubicBezTo>
                <a:lnTo>
                  <a:pt x="1144014" y="188281"/>
                </a:lnTo>
                <a:lnTo>
                  <a:pt x="1211007" y="254328"/>
                </a:lnTo>
                <a:lnTo>
                  <a:pt x="1223983" y="262839"/>
                </a:lnTo>
                <a:cubicBezTo>
                  <a:pt x="1246566" y="277941"/>
                  <a:pt x="1265384" y="289268"/>
                  <a:pt x="1280439" y="308147"/>
                </a:cubicBezTo>
                <a:cubicBezTo>
                  <a:pt x="1287967" y="315698"/>
                  <a:pt x="1295494" y="325137"/>
                  <a:pt x="1303963" y="336937"/>
                </a:cubicBezTo>
                <a:lnTo>
                  <a:pt x="1322531" y="364277"/>
                </a:lnTo>
                <a:lnTo>
                  <a:pt x="1456664" y="496514"/>
                </a:lnTo>
                <a:lnTo>
                  <a:pt x="1457335" y="496931"/>
                </a:lnTo>
                <a:cubicBezTo>
                  <a:pt x="1472390" y="512033"/>
                  <a:pt x="1498736" y="530912"/>
                  <a:pt x="1525083" y="553566"/>
                </a:cubicBezTo>
                <a:cubicBezTo>
                  <a:pt x="1555193" y="576220"/>
                  <a:pt x="1581539" y="602649"/>
                  <a:pt x="1596594" y="629079"/>
                </a:cubicBezTo>
                <a:lnTo>
                  <a:pt x="1605861" y="643604"/>
                </a:lnTo>
                <a:lnTo>
                  <a:pt x="1701800" y="738188"/>
                </a:lnTo>
                <a:lnTo>
                  <a:pt x="1701069" y="738919"/>
                </a:lnTo>
                <a:lnTo>
                  <a:pt x="1710285" y="739848"/>
                </a:lnTo>
                <a:cubicBezTo>
                  <a:pt x="1758048" y="745687"/>
                  <a:pt x="1797576" y="752764"/>
                  <a:pt x="1829574" y="761256"/>
                </a:cubicBezTo>
                <a:cubicBezTo>
                  <a:pt x="1870984" y="772580"/>
                  <a:pt x="1901101" y="787677"/>
                  <a:pt x="1919923" y="806549"/>
                </a:cubicBezTo>
                <a:cubicBezTo>
                  <a:pt x="1931217" y="817873"/>
                  <a:pt x="1934982" y="829196"/>
                  <a:pt x="1938746" y="840519"/>
                </a:cubicBezTo>
                <a:cubicBezTo>
                  <a:pt x="1942511" y="866940"/>
                  <a:pt x="1946275" y="900910"/>
                  <a:pt x="1946275" y="938655"/>
                </a:cubicBezTo>
                <a:cubicBezTo>
                  <a:pt x="1946275" y="1036790"/>
                  <a:pt x="1934982" y="1153797"/>
                  <a:pt x="1934982" y="1259481"/>
                </a:cubicBezTo>
                <a:cubicBezTo>
                  <a:pt x="1934982" y="1293451"/>
                  <a:pt x="1934982" y="1327421"/>
                  <a:pt x="1938746" y="1357617"/>
                </a:cubicBezTo>
                <a:cubicBezTo>
                  <a:pt x="1942511" y="1384038"/>
                  <a:pt x="1942511" y="1410459"/>
                  <a:pt x="1942511" y="1433105"/>
                </a:cubicBezTo>
                <a:cubicBezTo>
                  <a:pt x="1942511" y="1459526"/>
                  <a:pt x="1940629" y="1483116"/>
                  <a:pt x="1935923" y="1504348"/>
                </a:cubicBezTo>
                <a:lnTo>
                  <a:pt x="1929524" y="1519873"/>
                </a:lnTo>
                <a:lnTo>
                  <a:pt x="1931987" y="1519873"/>
                </a:lnTo>
                <a:lnTo>
                  <a:pt x="1924447" y="1535113"/>
                </a:lnTo>
                <a:lnTo>
                  <a:pt x="1923292" y="1534994"/>
                </a:lnTo>
                <a:lnTo>
                  <a:pt x="1912394" y="1561436"/>
                </a:lnTo>
                <a:cubicBezTo>
                  <a:pt x="1893571" y="1591631"/>
                  <a:pt x="1859690" y="1614278"/>
                  <a:pt x="1814516" y="1621827"/>
                </a:cubicBezTo>
                <a:cubicBezTo>
                  <a:pt x="1788164" y="1625601"/>
                  <a:pt x="1754283" y="1625601"/>
                  <a:pt x="1720402" y="1625601"/>
                </a:cubicBezTo>
                <a:cubicBezTo>
                  <a:pt x="1584878" y="1625601"/>
                  <a:pt x="1389121" y="1602955"/>
                  <a:pt x="1050311" y="1602955"/>
                </a:cubicBezTo>
                <a:cubicBezTo>
                  <a:pt x="975020" y="1602955"/>
                  <a:pt x="888435" y="1602955"/>
                  <a:pt x="794321" y="1606729"/>
                </a:cubicBezTo>
                <a:cubicBezTo>
                  <a:pt x="587271" y="1614278"/>
                  <a:pt x="432924" y="1618052"/>
                  <a:pt x="319987" y="1618052"/>
                </a:cubicBezTo>
                <a:cubicBezTo>
                  <a:pt x="240932" y="1618052"/>
                  <a:pt x="176934" y="1618052"/>
                  <a:pt x="131760" y="1610503"/>
                </a:cubicBezTo>
                <a:cubicBezTo>
                  <a:pt x="86585" y="1602955"/>
                  <a:pt x="60233" y="1595406"/>
                  <a:pt x="37646" y="1580308"/>
                </a:cubicBezTo>
                <a:cubicBezTo>
                  <a:pt x="26352" y="1568985"/>
                  <a:pt x="18823" y="1557661"/>
                  <a:pt x="15058" y="1542564"/>
                </a:cubicBezTo>
                <a:cubicBezTo>
                  <a:pt x="3765" y="1508594"/>
                  <a:pt x="0" y="1455752"/>
                  <a:pt x="0" y="1387812"/>
                </a:cubicBezTo>
                <a:cubicBezTo>
                  <a:pt x="0" y="1319872"/>
                  <a:pt x="3765" y="1233060"/>
                  <a:pt x="3765" y="1131151"/>
                </a:cubicBezTo>
                <a:cubicBezTo>
                  <a:pt x="3765" y="1085857"/>
                  <a:pt x="3765" y="1033015"/>
                  <a:pt x="0" y="976399"/>
                </a:cubicBezTo>
                <a:cubicBezTo>
                  <a:pt x="0" y="972624"/>
                  <a:pt x="0" y="968850"/>
                  <a:pt x="0" y="965076"/>
                </a:cubicBezTo>
                <a:cubicBezTo>
                  <a:pt x="0" y="908459"/>
                  <a:pt x="15058" y="866940"/>
                  <a:pt x="33881" y="832971"/>
                </a:cubicBezTo>
                <a:cubicBezTo>
                  <a:pt x="52704" y="799001"/>
                  <a:pt x="75291" y="776354"/>
                  <a:pt x="101643" y="757482"/>
                </a:cubicBezTo>
                <a:cubicBezTo>
                  <a:pt x="158111" y="727286"/>
                  <a:pt x="214580" y="723512"/>
                  <a:pt x="233403" y="723512"/>
                </a:cubicBezTo>
                <a:cubicBezTo>
                  <a:pt x="237167" y="723512"/>
                  <a:pt x="240932" y="723512"/>
                  <a:pt x="240932" y="723512"/>
                </a:cubicBezTo>
                <a:lnTo>
                  <a:pt x="294873" y="722855"/>
                </a:lnTo>
                <a:lnTo>
                  <a:pt x="402341" y="628030"/>
                </a:lnTo>
                <a:lnTo>
                  <a:pt x="421048" y="598931"/>
                </a:lnTo>
                <a:cubicBezTo>
                  <a:pt x="432355" y="583855"/>
                  <a:pt x="447432" y="568779"/>
                  <a:pt x="473815" y="546165"/>
                </a:cubicBezTo>
                <a:cubicBezTo>
                  <a:pt x="487007" y="536743"/>
                  <a:pt x="502084" y="528263"/>
                  <a:pt x="517631" y="519783"/>
                </a:cubicBezTo>
                <a:lnTo>
                  <a:pt x="538218" y="508138"/>
                </a:lnTo>
                <a:lnTo>
                  <a:pt x="646109" y="412941"/>
                </a:lnTo>
                <a:lnTo>
                  <a:pt x="654968" y="400177"/>
                </a:lnTo>
                <a:cubicBezTo>
                  <a:pt x="678289" y="370673"/>
                  <a:pt x="703731" y="350179"/>
                  <a:pt x="737652" y="327565"/>
                </a:cubicBezTo>
                <a:lnTo>
                  <a:pt x="757455" y="314694"/>
                </a:lnTo>
                <a:lnTo>
                  <a:pt x="904405" y="185032"/>
                </a:lnTo>
                <a:lnTo>
                  <a:pt x="911804" y="176495"/>
                </a:lnTo>
                <a:lnTo>
                  <a:pt x="903862" y="162123"/>
                </a:lnTo>
                <a:cubicBezTo>
                  <a:pt x="903862" y="150812"/>
                  <a:pt x="900112" y="143272"/>
                  <a:pt x="900112" y="135731"/>
                </a:cubicBezTo>
                <a:cubicBezTo>
                  <a:pt x="900112" y="116880"/>
                  <a:pt x="903862" y="98028"/>
                  <a:pt x="911362" y="82947"/>
                </a:cubicBezTo>
                <a:cubicBezTo>
                  <a:pt x="915113" y="71636"/>
                  <a:pt x="918863" y="60325"/>
                  <a:pt x="926363" y="49014"/>
                </a:cubicBezTo>
                <a:cubicBezTo>
                  <a:pt x="930113" y="41473"/>
                  <a:pt x="933863" y="37703"/>
                  <a:pt x="937614" y="33933"/>
                </a:cubicBezTo>
                <a:cubicBezTo>
                  <a:pt x="937614" y="30162"/>
                  <a:pt x="941364" y="26392"/>
                  <a:pt x="945114" y="22622"/>
                </a:cubicBezTo>
                <a:cubicBezTo>
                  <a:pt x="956365" y="11311"/>
                  <a:pt x="975116" y="7540"/>
                  <a:pt x="986366" y="3770"/>
                </a:cubicBezTo>
                <a:cubicBezTo>
                  <a:pt x="990116" y="0"/>
                  <a:pt x="997617" y="0"/>
                  <a:pt x="1001367" y="0"/>
                </a:cubicBezTo>
                <a:close/>
              </a:path>
            </a:pathLst>
          </a:custGeom>
          <a:solidFill>
            <a:srgbClr val="33A8FF">
              <a:alpha val="100000"/>
            </a:srgbClr>
          </a:solidFill>
          <a:ln w="9525">
            <a:noFill/>
          </a:ln>
        </p:spPr>
        <p:txBody>
          <a:bodyPr/>
          <a:p>
            <a:endParaRPr lang="zh-CN" altLang="en-US"/>
          </a:p>
        </p:txBody>
      </p:sp>
      <p:sp>
        <p:nvSpPr>
          <p:cNvPr id="3079" name="MH_Other_4"/>
          <p:cNvSpPr/>
          <p:nvPr/>
        </p:nvSpPr>
        <p:spPr>
          <a:xfrm>
            <a:off x="5978525" y="1714500"/>
            <a:ext cx="1930400" cy="1719580"/>
          </a:xfrm>
          <a:custGeom>
            <a:avLst/>
            <a:gdLst/>
            <a:ahLst/>
            <a:cxnLst>
              <a:cxn ang="0">
                <a:pos x="1926666" y="3311134"/>
              </a:cxn>
              <a:cxn ang="0">
                <a:pos x="1790937" y="7066951"/>
              </a:cxn>
              <a:cxn ang="0">
                <a:pos x="1444062" y="7066951"/>
              </a:cxn>
              <a:cxn ang="0">
                <a:pos x="780472" y="7066951"/>
              </a:cxn>
              <a:cxn ang="0">
                <a:pos x="0" y="6788056"/>
              </a:cxn>
              <a:cxn ang="0">
                <a:pos x="90494" y="6899615"/>
              </a:cxn>
              <a:cxn ang="0">
                <a:pos x="754076" y="6881025"/>
              </a:cxn>
              <a:cxn ang="0">
                <a:pos x="1681592" y="6973985"/>
              </a:cxn>
              <a:cxn ang="0">
                <a:pos x="1873883" y="6657904"/>
              </a:cxn>
              <a:cxn ang="0">
                <a:pos x="1900279" y="5653870"/>
              </a:cxn>
              <a:cxn ang="0">
                <a:pos x="1907819" y="3590029"/>
              </a:cxn>
              <a:cxn ang="0">
                <a:pos x="1085807" y="93989"/>
              </a:cxn>
              <a:cxn ang="0">
                <a:pos x="1153732" y="354524"/>
              </a:cxn>
              <a:cxn ang="0">
                <a:pos x="1248073" y="838382"/>
              </a:cxn>
              <a:cxn ang="0">
                <a:pos x="1376371" y="1452504"/>
              </a:cxn>
              <a:cxn ang="0">
                <a:pos x="1444301" y="1713036"/>
              </a:cxn>
              <a:cxn ang="0">
                <a:pos x="1515998" y="2122448"/>
              </a:cxn>
              <a:cxn ang="0">
                <a:pos x="1599014" y="2550470"/>
              </a:cxn>
              <a:cxn ang="0">
                <a:pos x="1572597" y="2569081"/>
              </a:cxn>
              <a:cxn ang="0">
                <a:pos x="1504675" y="2178279"/>
              </a:cxn>
              <a:cxn ang="0">
                <a:pos x="1432976" y="1768870"/>
              </a:cxn>
              <a:cxn ang="0">
                <a:pos x="1365055" y="1508324"/>
              </a:cxn>
              <a:cxn ang="0">
                <a:pos x="1236751" y="875601"/>
              </a:cxn>
              <a:cxn ang="0">
                <a:pos x="1146183" y="428968"/>
              </a:cxn>
              <a:cxn ang="0">
                <a:pos x="1074488" y="131210"/>
              </a:cxn>
              <a:cxn ang="0">
                <a:pos x="901950" y="18604"/>
              </a:cxn>
              <a:cxn ang="0">
                <a:pos x="907590" y="37202"/>
              </a:cxn>
              <a:cxn ang="0">
                <a:pos x="896303" y="0"/>
              </a:cxn>
              <a:cxn ang="0">
                <a:pos x="900062" y="18604"/>
              </a:cxn>
              <a:cxn ang="0">
                <a:pos x="877482" y="186024"/>
              </a:cxn>
              <a:cxn ang="0">
                <a:pos x="813503" y="539471"/>
              </a:cxn>
              <a:cxn ang="0">
                <a:pos x="742003" y="762697"/>
              </a:cxn>
              <a:cxn ang="0">
                <a:pos x="644149" y="1246356"/>
              </a:cxn>
              <a:cxn ang="0">
                <a:pos x="553830" y="1599803"/>
              </a:cxn>
              <a:cxn ang="0">
                <a:pos x="444682" y="2027661"/>
              </a:cxn>
              <a:cxn ang="0">
                <a:pos x="410815" y="2269489"/>
              </a:cxn>
              <a:cxn ang="0">
                <a:pos x="328014" y="2529920"/>
              </a:cxn>
              <a:cxn ang="0">
                <a:pos x="328014" y="2511319"/>
              </a:cxn>
              <a:cxn ang="0">
                <a:pos x="354361" y="2436915"/>
              </a:cxn>
              <a:cxn ang="0">
                <a:pos x="414574" y="2102069"/>
              </a:cxn>
              <a:cxn ang="0">
                <a:pos x="482322" y="1730018"/>
              </a:cxn>
              <a:cxn ang="0">
                <a:pos x="568883" y="1469588"/>
              </a:cxn>
              <a:cxn ang="0">
                <a:pos x="644149" y="1116144"/>
              </a:cxn>
              <a:cxn ang="0">
                <a:pos x="760815" y="595276"/>
              </a:cxn>
              <a:cxn ang="0">
                <a:pos x="854902" y="241833"/>
              </a:cxn>
              <a:cxn ang="0">
                <a:pos x="896303" y="0"/>
              </a:cxn>
            </a:cxnLst>
            <a:pathLst>
              <a:path w="1930133" h="1439863">
                <a:moveTo>
                  <a:pt x="1897912" y="633413"/>
                </a:moveTo>
                <a:cubicBezTo>
                  <a:pt x="1912975" y="644718"/>
                  <a:pt x="1920506" y="656024"/>
                  <a:pt x="1924272" y="671098"/>
                </a:cubicBezTo>
                <a:cubicBezTo>
                  <a:pt x="1943100" y="791688"/>
                  <a:pt x="1909209" y="1036638"/>
                  <a:pt x="1924272" y="1191145"/>
                </a:cubicBezTo>
                <a:cubicBezTo>
                  <a:pt x="1943100" y="1341883"/>
                  <a:pt x="1897912" y="1413484"/>
                  <a:pt x="1788707" y="1432326"/>
                </a:cubicBezTo>
                <a:cubicBezTo>
                  <a:pt x="1754815" y="1439863"/>
                  <a:pt x="1713393" y="1439863"/>
                  <a:pt x="1668204" y="1439863"/>
                </a:cubicBezTo>
                <a:cubicBezTo>
                  <a:pt x="1607953" y="1439863"/>
                  <a:pt x="1532639" y="1436095"/>
                  <a:pt x="1442262" y="1432326"/>
                </a:cubicBezTo>
                <a:cubicBezTo>
                  <a:pt x="1348120" y="1428558"/>
                  <a:pt x="1238915" y="1424789"/>
                  <a:pt x="1099584" y="1424789"/>
                </a:cubicBezTo>
                <a:cubicBezTo>
                  <a:pt x="1005441" y="1424789"/>
                  <a:pt x="900002" y="1428558"/>
                  <a:pt x="779500" y="1432326"/>
                </a:cubicBezTo>
                <a:cubicBezTo>
                  <a:pt x="658997" y="1436095"/>
                  <a:pt x="553558" y="1439863"/>
                  <a:pt x="466947" y="1439863"/>
                </a:cubicBezTo>
                <a:cubicBezTo>
                  <a:pt x="109205" y="1439863"/>
                  <a:pt x="3766" y="1405947"/>
                  <a:pt x="0" y="1375799"/>
                </a:cubicBezTo>
                <a:cubicBezTo>
                  <a:pt x="0" y="1372031"/>
                  <a:pt x="0" y="1372031"/>
                  <a:pt x="0" y="1368262"/>
                </a:cubicBezTo>
                <a:cubicBezTo>
                  <a:pt x="18828" y="1383336"/>
                  <a:pt x="48954" y="1390873"/>
                  <a:pt x="90377" y="1398410"/>
                </a:cubicBezTo>
                <a:cubicBezTo>
                  <a:pt x="135565" y="1405947"/>
                  <a:pt x="199582" y="1405947"/>
                  <a:pt x="278661" y="1405947"/>
                </a:cubicBezTo>
                <a:cubicBezTo>
                  <a:pt x="391633" y="1405947"/>
                  <a:pt x="546026" y="1402179"/>
                  <a:pt x="753140" y="1394642"/>
                </a:cubicBezTo>
                <a:cubicBezTo>
                  <a:pt x="847282" y="1390873"/>
                  <a:pt x="933893" y="1390873"/>
                  <a:pt x="1009207" y="1390873"/>
                </a:cubicBezTo>
                <a:cubicBezTo>
                  <a:pt x="1348120" y="1390873"/>
                  <a:pt x="1543936" y="1413484"/>
                  <a:pt x="1679501" y="1413484"/>
                </a:cubicBezTo>
                <a:cubicBezTo>
                  <a:pt x="1713393" y="1413484"/>
                  <a:pt x="1747284" y="1413484"/>
                  <a:pt x="1773644" y="1409716"/>
                </a:cubicBezTo>
                <a:cubicBezTo>
                  <a:pt x="1818832" y="1402179"/>
                  <a:pt x="1852723" y="1379568"/>
                  <a:pt x="1871552" y="1349420"/>
                </a:cubicBezTo>
                <a:cubicBezTo>
                  <a:pt x="1894146" y="1315504"/>
                  <a:pt x="1901678" y="1274051"/>
                  <a:pt x="1901678" y="1221293"/>
                </a:cubicBezTo>
                <a:cubicBezTo>
                  <a:pt x="1901678" y="1198682"/>
                  <a:pt x="1901678" y="1172303"/>
                  <a:pt x="1897912" y="1145923"/>
                </a:cubicBezTo>
                <a:cubicBezTo>
                  <a:pt x="1894146" y="1115776"/>
                  <a:pt x="1894146" y="1081860"/>
                  <a:pt x="1894146" y="1047944"/>
                </a:cubicBezTo>
                <a:cubicBezTo>
                  <a:pt x="1894146" y="942427"/>
                  <a:pt x="1905443" y="825604"/>
                  <a:pt x="1905443" y="727625"/>
                </a:cubicBezTo>
                <a:cubicBezTo>
                  <a:pt x="1905443" y="693708"/>
                  <a:pt x="1901678" y="659792"/>
                  <a:pt x="1897912" y="633413"/>
                </a:cubicBezTo>
                <a:close/>
                <a:moveTo>
                  <a:pt x="1084457" y="19050"/>
                </a:moveTo>
                <a:cubicBezTo>
                  <a:pt x="1103301" y="37909"/>
                  <a:pt x="1125915" y="56768"/>
                  <a:pt x="1148528" y="68084"/>
                </a:cubicBezTo>
                <a:cubicBezTo>
                  <a:pt x="1148528" y="71855"/>
                  <a:pt x="1148528" y="71855"/>
                  <a:pt x="1152297" y="71855"/>
                </a:cubicBezTo>
                <a:cubicBezTo>
                  <a:pt x="1174910" y="83171"/>
                  <a:pt x="1189986" y="94486"/>
                  <a:pt x="1208830" y="113345"/>
                </a:cubicBezTo>
                <a:cubicBezTo>
                  <a:pt x="1220137" y="128432"/>
                  <a:pt x="1231443" y="143520"/>
                  <a:pt x="1246519" y="169922"/>
                </a:cubicBezTo>
                <a:cubicBezTo>
                  <a:pt x="1250288" y="173694"/>
                  <a:pt x="1254057" y="177466"/>
                  <a:pt x="1257826" y="185010"/>
                </a:cubicBezTo>
                <a:cubicBezTo>
                  <a:pt x="1295514" y="249130"/>
                  <a:pt x="1340741" y="271761"/>
                  <a:pt x="1374661" y="294392"/>
                </a:cubicBezTo>
                <a:cubicBezTo>
                  <a:pt x="1374661" y="298164"/>
                  <a:pt x="1378430" y="298164"/>
                  <a:pt x="1382199" y="301935"/>
                </a:cubicBezTo>
                <a:cubicBezTo>
                  <a:pt x="1397274" y="313251"/>
                  <a:pt x="1419888" y="328338"/>
                  <a:pt x="1442501" y="347197"/>
                </a:cubicBezTo>
                <a:cubicBezTo>
                  <a:pt x="1468883" y="369828"/>
                  <a:pt x="1491496" y="396231"/>
                  <a:pt x="1506572" y="418861"/>
                </a:cubicBezTo>
                <a:cubicBezTo>
                  <a:pt x="1510341" y="422633"/>
                  <a:pt x="1510341" y="426405"/>
                  <a:pt x="1514110" y="430177"/>
                </a:cubicBezTo>
                <a:cubicBezTo>
                  <a:pt x="1525416" y="449036"/>
                  <a:pt x="1540492" y="467895"/>
                  <a:pt x="1551799" y="482982"/>
                </a:cubicBezTo>
                <a:cubicBezTo>
                  <a:pt x="1566874" y="501841"/>
                  <a:pt x="1585719" y="513157"/>
                  <a:pt x="1597025" y="516928"/>
                </a:cubicBezTo>
                <a:cubicBezTo>
                  <a:pt x="1597025" y="516928"/>
                  <a:pt x="1597025" y="516928"/>
                  <a:pt x="1593256" y="520700"/>
                </a:cubicBezTo>
                <a:cubicBezTo>
                  <a:pt x="1585719" y="520700"/>
                  <a:pt x="1578181" y="520700"/>
                  <a:pt x="1570643" y="520700"/>
                </a:cubicBezTo>
                <a:cubicBezTo>
                  <a:pt x="1559336" y="513157"/>
                  <a:pt x="1551799" y="501841"/>
                  <a:pt x="1540492" y="494298"/>
                </a:cubicBezTo>
                <a:cubicBezTo>
                  <a:pt x="1529185" y="479210"/>
                  <a:pt x="1514110" y="460351"/>
                  <a:pt x="1502803" y="441492"/>
                </a:cubicBezTo>
                <a:cubicBezTo>
                  <a:pt x="1499034" y="437720"/>
                  <a:pt x="1495265" y="433949"/>
                  <a:pt x="1495265" y="426405"/>
                </a:cubicBezTo>
                <a:cubicBezTo>
                  <a:pt x="1480190" y="407546"/>
                  <a:pt x="1457576" y="381143"/>
                  <a:pt x="1431194" y="358513"/>
                </a:cubicBezTo>
                <a:cubicBezTo>
                  <a:pt x="1408581" y="339654"/>
                  <a:pt x="1385968" y="324566"/>
                  <a:pt x="1370892" y="313251"/>
                </a:cubicBezTo>
                <a:cubicBezTo>
                  <a:pt x="1370892" y="309479"/>
                  <a:pt x="1367123" y="309479"/>
                  <a:pt x="1363354" y="305707"/>
                </a:cubicBezTo>
                <a:cubicBezTo>
                  <a:pt x="1333203" y="286848"/>
                  <a:pt x="1284208" y="256674"/>
                  <a:pt x="1242750" y="192553"/>
                </a:cubicBezTo>
                <a:cubicBezTo>
                  <a:pt x="1242750" y="188781"/>
                  <a:pt x="1238981" y="181238"/>
                  <a:pt x="1235212" y="177466"/>
                </a:cubicBezTo>
                <a:cubicBezTo>
                  <a:pt x="1220137" y="154835"/>
                  <a:pt x="1208830" y="135976"/>
                  <a:pt x="1197523" y="124661"/>
                </a:cubicBezTo>
                <a:cubicBezTo>
                  <a:pt x="1182448" y="105802"/>
                  <a:pt x="1167372" y="98258"/>
                  <a:pt x="1144759" y="86943"/>
                </a:cubicBezTo>
                <a:cubicBezTo>
                  <a:pt x="1140990" y="83171"/>
                  <a:pt x="1140990" y="83171"/>
                  <a:pt x="1137221" y="83171"/>
                </a:cubicBezTo>
                <a:cubicBezTo>
                  <a:pt x="1114608" y="68084"/>
                  <a:pt x="1091995" y="49225"/>
                  <a:pt x="1073150" y="26594"/>
                </a:cubicBezTo>
                <a:cubicBezTo>
                  <a:pt x="1076919" y="22822"/>
                  <a:pt x="1080688" y="22822"/>
                  <a:pt x="1084457" y="19050"/>
                </a:cubicBezTo>
                <a:close/>
                <a:moveTo>
                  <a:pt x="900825" y="3770"/>
                </a:moveTo>
                <a:lnTo>
                  <a:pt x="902704" y="3770"/>
                </a:lnTo>
                <a:cubicBezTo>
                  <a:pt x="902704" y="3770"/>
                  <a:pt x="902704" y="3770"/>
                  <a:pt x="906463" y="7541"/>
                </a:cubicBezTo>
                <a:lnTo>
                  <a:pt x="900825" y="3770"/>
                </a:lnTo>
                <a:close/>
                <a:moveTo>
                  <a:pt x="895187" y="0"/>
                </a:moveTo>
                <a:lnTo>
                  <a:pt x="900825" y="3770"/>
                </a:lnTo>
                <a:lnTo>
                  <a:pt x="898946" y="3770"/>
                </a:lnTo>
                <a:cubicBezTo>
                  <a:pt x="902704" y="3770"/>
                  <a:pt x="906463" y="7541"/>
                  <a:pt x="906463" y="7541"/>
                </a:cubicBezTo>
                <a:cubicBezTo>
                  <a:pt x="895187" y="18852"/>
                  <a:pt x="887669" y="26392"/>
                  <a:pt x="876393" y="37703"/>
                </a:cubicBezTo>
                <a:cubicBezTo>
                  <a:pt x="872634" y="45244"/>
                  <a:pt x="872634" y="49014"/>
                  <a:pt x="868875" y="56555"/>
                </a:cubicBezTo>
                <a:cubicBezTo>
                  <a:pt x="857599" y="75406"/>
                  <a:pt x="835046" y="90488"/>
                  <a:pt x="812493" y="109339"/>
                </a:cubicBezTo>
                <a:cubicBezTo>
                  <a:pt x="797458" y="116880"/>
                  <a:pt x="782423" y="124421"/>
                  <a:pt x="771147" y="131961"/>
                </a:cubicBezTo>
                <a:cubicBezTo>
                  <a:pt x="759870" y="139502"/>
                  <a:pt x="748594" y="147042"/>
                  <a:pt x="741076" y="154583"/>
                </a:cubicBezTo>
                <a:cubicBezTo>
                  <a:pt x="703488" y="180975"/>
                  <a:pt x="677177" y="199827"/>
                  <a:pt x="654624" y="237530"/>
                </a:cubicBezTo>
                <a:cubicBezTo>
                  <a:pt x="650865" y="241300"/>
                  <a:pt x="647106" y="245071"/>
                  <a:pt x="643348" y="252611"/>
                </a:cubicBezTo>
                <a:cubicBezTo>
                  <a:pt x="628312" y="275233"/>
                  <a:pt x="602001" y="294085"/>
                  <a:pt x="575689" y="312936"/>
                </a:cubicBezTo>
                <a:cubicBezTo>
                  <a:pt x="568172" y="316707"/>
                  <a:pt x="560654" y="320477"/>
                  <a:pt x="553137" y="324247"/>
                </a:cubicBezTo>
                <a:cubicBezTo>
                  <a:pt x="530584" y="335558"/>
                  <a:pt x="508031" y="350640"/>
                  <a:pt x="492996" y="361950"/>
                </a:cubicBezTo>
                <a:cubicBezTo>
                  <a:pt x="466684" y="380802"/>
                  <a:pt x="455408" y="395883"/>
                  <a:pt x="444132" y="410965"/>
                </a:cubicBezTo>
                <a:cubicBezTo>
                  <a:pt x="436614" y="418505"/>
                  <a:pt x="432855" y="426046"/>
                  <a:pt x="425338" y="437357"/>
                </a:cubicBezTo>
                <a:cubicBezTo>
                  <a:pt x="421579" y="441127"/>
                  <a:pt x="417820" y="452438"/>
                  <a:pt x="410302" y="459979"/>
                </a:cubicBezTo>
                <a:cubicBezTo>
                  <a:pt x="395267" y="482601"/>
                  <a:pt x="368956" y="501452"/>
                  <a:pt x="353920" y="508993"/>
                </a:cubicBezTo>
                <a:cubicBezTo>
                  <a:pt x="342644" y="508993"/>
                  <a:pt x="335127" y="512763"/>
                  <a:pt x="327609" y="512763"/>
                </a:cubicBezTo>
                <a:cubicBezTo>
                  <a:pt x="327609" y="512763"/>
                  <a:pt x="327609" y="512763"/>
                  <a:pt x="323850" y="508993"/>
                </a:cubicBezTo>
                <a:cubicBezTo>
                  <a:pt x="323850" y="508993"/>
                  <a:pt x="323850" y="508993"/>
                  <a:pt x="327609" y="508993"/>
                </a:cubicBezTo>
                <a:cubicBezTo>
                  <a:pt x="327609" y="505223"/>
                  <a:pt x="331368" y="505223"/>
                  <a:pt x="331368" y="505223"/>
                </a:cubicBezTo>
                <a:cubicBezTo>
                  <a:pt x="338885" y="501452"/>
                  <a:pt x="346403" y="497682"/>
                  <a:pt x="353920" y="493912"/>
                </a:cubicBezTo>
                <a:cubicBezTo>
                  <a:pt x="368956" y="482601"/>
                  <a:pt x="387750" y="467519"/>
                  <a:pt x="399026" y="448668"/>
                </a:cubicBezTo>
                <a:cubicBezTo>
                  <a:pt x="406544" y="441127"/>
                  <a:pt x="410302" y="433587"/>
                  <a:pt x="414061" y="426046"/>
                </a:cubicBezTo>
                <a:cubicBezTo>
                  <a:pt x="421579" y="418505"/>
                  <a:pt x="425338" y="410965"/>
                  <a:pt x="432855" y="399654"/>
                </a:cubicBezTo>
                <a:cubicBezTo>
                  <a:pt x="444132" y="384572"/>
                  <a:pt x="455408" y="369491"/>
                  <a:pt x="481719" y="350640"/>
                </a:cubicBezTo>
                <a:cubicBezTo>
                  <a:pt x="500513" y="335558"/>
                  <a:pt x="523066" y="324247"/>
                  <a:pt x="545619" y="312936"/>
                </a:cubicBezTo>
                <a:cubicBezTo>
                  <a:pt x="553137" y="309166"/>
                  <a:pt x="560654" y="305396"/>
                  <a:pt x="568172" y="297855"/>
                </a:cubicBezTo>
                <a:cubicBezTo>
                  <a:pt x="594483" y="282774"/>
                  <a:pt x="617036" y="263922"/>
                  <a:pt x="632071" y="245071"/>
                </a:cubicBezTo>
                <a:cubicBezTo>
                  <a:pt x="635830" y="237530"/>
                  <a:pt x="639589" y="233760"/>
                  <a:pt x="643348" y="226219"/>
                </a:cubicBezTo>
                <a:cubicBezTo>
                  <a:pt x="665900" y="188516"/>
                  <a:pt x="692212" y="165894"/>
                  <a:pt x="729800" y="139502"/>
                </a:cubicBezTo>
                <a:cubicBezTo>
                  <a:pt x="741076" y="135732"/>
                  <a:pt x="752353" y="128191"/>
                  <a:pt x="759870" y="120650"/>
                </a:cubicBezTo>
                <a:cubicBezTo>
                  <a:pt x="774905" y="113110"/>
                  <a:pt x="789941" y="105569"/>
                  <a:pt x="804976" y="94258"/>
                </a:cubicBezTo>
                <a:cubicBezTo>
                  <a:pt x="827529" y="79177"/>
                  <a:pt x="846323" y="64096"/>
                  <a:pt x="853840" y="49014"/>
                </a:cubicBezTo>
                <a:cubicBezTo>
                  <a:pt x="857599" y="41474"/>
                  <a:pt x="861358" y="33933"/>
                  <a:pt x="865116" y="30163"/>
                </a:cubicBezTo>
                <a:cubicBezTo>
                  <a:pt x="876393" y="18852"/>
                  <a:pt x="883910" y="7541"/>
                  <a:pt x="895187" y="0"/>
                </a:cubicBezTo>
                <a:close/>
              </a:path>
            </a:pathLst>
          </a:custGeom>
          <a:solidFill>
            <a:srgbClr val="BDE3FF">
              <a:alpha val="100000"/>
            </a:srgbClr>
          </a:solidFill>
          <a:ln w="9525">
            <a:noFill/>
          </a:ln>
        </p:spPr>
        <p:txBody>
          <a:bodyPr/>
          <a:p>
            <a:endParaRPr lang="zh-CN" altLang="en-US"/>
          </a:p>
        </p:txBody>
      </p:sp>
      <p:sp>
        <p:nvSpPr>
          <p:cNvPr id="20" name="MH_SubTitle_2"/>
          <p:cNvSpPr txBox="1"/>
          <p:nvPr/>
        </p:nvSpPr>
        <p:spPr>
          <a:xfrm>
            <a:off x="6143625" y="2354580"/>
            <a:ext cx="1567180" cy="1049020"/>
          </a:xfrm>
          <a:prstGeom prst="rect">
            <a:avLst/>
          </a:prstGeom>
          <a:noFill/>
        </p:spPr>
        <p:txBody>
          <a:bodyPr anchor="ctr">
            <a:normAutofit/>
          </a:bodyPr>
          <a:lstStyle/>
          <a:p>
            <a:pPr marL="0" marR="0" lvl="0" indent="0" algn="ctr" defTabSz="914400" rtl="0" eaLnBrk="1" fontAlgn="auto" latinLnBrk="0" hangingPunct="1">
              <a:lnSpc>
                <a:spcPct val="110000"/>
              </a:lnSpc>
              <a:spcBef>
                <a:spcPts val="0"/>
              </a:spcBef>
              <a:spcAft>
                <a:spcPts val="0"/>
              </a:spcAft>
              <a:buClrTx/>
              <a:buSzTx/>
              <a:buFontTx/>
              <a:buNone/>
              <a:defRPr/>
            </a:pPr>
            <a:r>
              <a:rPr kumimoji="0" lang="zh-CN" altLang="en-US" sz="1600" b="1" i="0" u="none" strike="noStrike" kern="1200" cap="none" spc="0" normalizeH="0" baseline="0" noProof="0">
                <a:ln>
                  <a:noFill/>
                </a:ln>
                <a:solidFill>
                  <a:srgbClr val="0070C0"/>
                </a:solidFill>
                <a:effectLst/>
                <a:uLnTx/>
                <a:uFillTx/>
                <a:latin typeface="Arial" panose="020B0604020202020204" pitchFamily="34" charset="0"/>
                <a:ea typeface="微软雅黑" panose="020B0503020204020204" charset="-122"/>
                <a:cs typeface="+mn-cs"/>
              </a:rPr>
              <a:t>能：指工作能力的发挥和提高；</a:t>
            </a:r>
            <a:endParaRPr kumimoji="0" lang="zh-CN" altLang="en-US" sz="1600" b="1" i="0" u="none" strike="noStrike" kern="1200" cap="none" spc="0" normalizeH="0" baseline="0" noProof="0">
              <a:ln>
                <a:noFill/>
              </a:ln>
              <a:solidFill>
                <a:srgbClr val="0070C0"/>
              </a:solidFill>
              <a:effectLst/>
              <a:uLnTx/>
              <a:uFillTx/>
              <a:latin typeface="Arial" panose="020B0604020202020204" pitchFamily="34" charset="0"/>
              <a:ea typeface="微软雅黑" panose="020B0503020204020204" charset="-122"/>
              <a:cs typeface="+mn-cs"/>
            </a:endParaRPr>
          </a:p>
        </p:txBody>
      </p:sp>
      <p:sp>
        <p:nvSpPr>
          <p:cNvPr id="3081" name="MH_Other_5"/>
          <p:cNvSpPr/>
          <p:nvPr/>
        </p:nvSpPr>
        <p:spPr>
          <a:xfrm>
            <a:off x="4327525" y="3770630"/>
            <a:ext cx="1946275" cy="1939925"/>
          </a:xfrm>
          <a:custGeom>
            <a:avLst/>
            <a:gdLst/>
            <a:ahLst/>
            <a:cxnLst>
              <a:cxn ang="0">
                <a:pos x="191907" y="7155796"/>
              </a:cxn>
              <a:cxn ang="0">
                <a:pos x="469563" y="7191684"/>
              </a:cxn>
              <a:cxn ang="0">
                <a:pos x="15058" y="6811915"/>
              </a:cxn>
              <a:cxn ang="0">
                <a:pos x="173883" y="4497969"/>
              </a:cxn>
              <a:cxn ang="0">
                <a:pos x="1845108" y="4224502"/>
              </a:cxn>
              <a:cxn ang="0">
                <a:pos x="87526" y="3877552"/>
              </a:cxn>
              <a:cxn ang="0">
                <a:pos x="496943" y="3680871"/>
              </a:cxn>
              <a:cxn ang="0">
                <a:pos x="36810" y="4497969"/>
              </a:cxn>
              <a:cxn ang="0">
                <a:pos x="173606" y="4515506"/>
              </a:cxn>
              <a:cxn ang="0">
                <a:pos x="196197" y="4550571"/>
              </a:cxn>
              <a:cxn ang="0">
                <a:pos x="25511" y="5890030"/>
              </a:cxn>
              <a:cxn ang="0">
                <a:pos x="188045" y="6309838"/>
              </a:cxn>
              <a:cxn ang="0">
                <a:pos x="165531" y="6366985"/>
              </a:cxn>
              <a:cxn ang="0">
                <a:pos x="22174" y="6347990"/>
              </a:cxn>
              <a:cxn ang="0">
                <a:pos x="266902" y="7125060"/>
              </a:cxn>
              <a:cxn ang="0">
                <a:pos x="25181" y="7146685"/>
              </a:cxn>
              <a:cxn ang="0">
                <a:pos x="97879" y="7793817"/>
              </a:cxn>
              <a:cxn ang="0">
                <a:pos x="1065351" y="7769876"/>
              </a:cxn>
              <a:cxn ang="0">
                <a:pos x="1796181" y="7862326"/>
              </a:cxn>
              <a:cxn ang="0">
                <a:pos x="1660524" y="7516229"/>
              </a:cxn>
              <a:cxn ang="0">
                <a:pos x="1705768" y="7460129"/>
              </a:cxn>
              <a:cxn ang="0">
                <a:pos x="1920497" y="6808375"/>
              </a:cxn>
              <a:cxn ang="0">
                <a:pos x="1855623" y="5273664"/>
              </a:cxn>
              <a:cxn ang="0">
                <a:pos x="1921262" y="5205780"/>
              </a:cxn>
              <a:cxn ang="0">
                <a:pos x="1928695" y="4347976"/>
              </a:cxn>
              <a:cxn ang="0">
                <a:pos x="1757675" y="4236940"/>
              </a:cxn>
              <a:cxn ang="0">
                <a:pos x="1851611" y="4227684"/>
              </a:cxn>
              <a:cxn ang="0">
                <a:pos x="1870984" y="3884757"/>
              </a:cxn>
              <a:cxn ang="0">
                <a:pos x="481354" y="2736288"/>
              </a:cxn>
              <a:cxn ang="0">
                <a:pos x="880878" y="1163825"/>
              </a:cxn>
              <a:cxn ang="0">
                <a:pos x="571812" y="2477294"/>
              </a:cxn>
              <a:cxn ang="0">
                <a:pos x="324814" y="3546255"/>
              </a:cxn>
              <a:cxn ang="0">
                <a:pos x="1633536" y="3592146"/>
              </a:cxn>
              <a:cxn ang="0">
                <a:pos x="1594095" y="3210432"/>
              </a:cxn>
              <a:cxn ang="0">
                <a:pos x="1203100" y="1318387"/>
              </a:cxn>
              <a:cxn ang="0">
                <a:pos x="1121958" y="1015431"/>
              </a:cxn>
              <a:cxn ang="0">
                <a:pos x="1101944" y="1089745"/>
              </a:cxn>
              <a:cxn ang="0">
                <a:pos x="1050119" y="1184394"/>
              </a:cxn>
              <a:cxn ang="0">
                <a:pos x="947737" y="1073041"/>
              </a:cxn>
              <a:cxn ang="0">
                <a:pos x="990116" y="92529"/>
              </a:cxn>
              <a:cxn ang="0">
                <a:pos x="915113" y="666219"/>
              </a:cxn>
              <a:cxn ang="0">
                <a:pos x="1050119" y="1110369"/>
              </a:cxn>
              <a:cxn ang="0">
                <a:pos x="1140124" y="777261"/>
              </a:cxn>
              <a:cxn ang="0">
                <a:pos x="1102622" y="166557"/>
              </a:cxn>
              <a:cxn ang="0">
                <a:pos x="1001367" y="0"/>
              </a:cxn>
              <a:cxn ang="0">
                <a:pos x="1057620" y="18503"/>
              </a:cxn>
              <a:cxn ang="0">
                <a:pos x="1158875" y="571939"/>
              </a:cxn>
              <a:cxn ang="0">
                <a:pos x="1150906" y="867475"/>
              </a:cxn>
              <a:cxn ang="0">
                <a:pos x="1303963" y="1653820"/>
              </a:cxn>
              <a:cxn ang="0">
                <a:pos x="1596594" y="3087767"/>
              </a:cxn>
              <a:cxn ang="0">
                <a:pos x="1829574" y="3736538"/>
              </a:cxn>
              <a:cxn ang="0">
                <a:pos x="1938746" y="6663710"/>
              </a:cxn>
              <a:cxn ang="0">
                <a:pos x="1924447" y="7534926"/>
              </a:cxn>
              <a:cxn ang="0">
                <a:pos x="1050311" y="7867925"/>
              </a:cxn>
              <a:cxn ang="0">
                <a:pos x="15058" y="7571503"/>
              </a:cxn>
              <a:cxn ang="0">
                <a:pos x="33881" y="4088543"/>
              </a:cxn>
              <a:cxn ang="0">
                <a:pos x="402341" y="3082616"/>
              </a:cxn>
              <a:cxn ang="0">
                <a:pos x="646109" y="2026875"/>
              </a:cxn>
              <a:cxn ang="0">
                <a:pos x="911804" y="866309"/>
              </a:cxn>
              <a:cxn ang="0">
                <a:pos x="937614" y="166557"/>
              </a:cxn>
            </a:cxnLst>
            <a:pathLst>
              <a:path w="1946275" h="1625601">
                <a:moveTo>
                  <a:pt x="481437" y="1465536"/>
                </a:moveTo>
                <a:lnTo>
                  <a:pt x="487586" y="1465719"/>
                </a:lnTo>
                <a:cubicBezTo>
                  <a:pt x="494896" y="1465957"/>
                  <a:pt x="493351" y="1465957"/>
                  <a:pt x="486307" y="1465719"/>
                </a:cubicBezTo>
                <a:lnTo>
                  <a:pt x="481437" y="1465536"/>
                </a:lnTo>
                <a:close/>
                <a:moveTo>
                  <a:pt x="191907" y="1457871"/>
                </a:moveTo>
                <a:lnTo>
                  <a:pt x="247607" y="1459230"/>
                </a:lnTo>
                <a:cubicBezTo>
                  <a:pt x="322435" y="1461135"/>
                  <a:pt x="396793" y="1463040"/>
                  <a:pt x="428795" y="1463040"/>
                </a:cubicBezTo>
                <a:cubicBezTo>
                  <a:pt x="444796" y="1463993"/>
                  <a:pt x="460327" y="1464707"/>
                  <a:pt x="472034" y="1465183"/>
                </a:cubicBezTo>
                <a:lnTo>
                  <a:pt x="481437" y="1465536"/>
                </a:lnTo>
                <a:lnTo>
                  <a:pt x="469563" y="1465183"/>
                </a:lnTo>
                <a:cubicBezTo>
                  <a:pt x="452562" y="1464707"/>
                  <a:pt x="425031" y="1463993"/>
                  <a:pt x="383616" y="1463040"/>
                </a:cubicBezTo>
                <a:cubicBezTo>
                  <a:pt x="217958" y="1459230"/>
                  <a:pt x="440090" y="1466850"/>
                  <a:pt x="225488" y="1459230"/>
                </a:cubicBezTo>
                <a:lnTo>
                  <a:pt x="191907" y="1457871"/>
                </a:lnTo>
                <a:close/>
                <a:moveTo>
                  <a:pt x="15280" y="1374175"/>
                </a:moveTo>
                <a:lnTo>
                  <a:pt x="15058" y="1387812"/>
                </a:lnTo>
                <a:lnTo>
                  <a:pt x="15334" y="1396572"/>
                </a:lnTo>
                <a:lnTo>
                  <a:pt x="15280" y="1374175"/>
                </a:lnTo>
                <a:close/>
                <a:moveTo>
                  <a:pt x="182607" y="914934"/>
                </a:moveTo>
                <a:cubicBezTo>
                  <a:pt x="183255" y="915046"/>
                  <a:pt x="182078" y="915492"/>
                  <a:pt x="177371" y="916385"/>
                </a:cubicBezTo>
                <a:lnTo>
                  <a:pt x="173883" y="916385"/>
                </a:lnTo>
                <a:lnTo>
                  <a:pt x="176901" y="915492"/>
                </a:lnTo>
                <a:cubicBezTo>
                  <a:pt x="179489" y="915046"/>
                  <a:pt x="181960" y="914822"/>
                  <a:pt x="182607" y="914934"/>
                </a:cubicBezTo>
                <a:close/>
                <a:moveTo>
                  <a:pt x="1830701" y="858668"/>
                </a:moveTo>
                <a:cubicBezTo>
                  <a:pt x="1832316" y="858727"/>
                  <a:pt x="1835561" y="858962"/>
                  <a:pt x="1840754" y="859434"/>
                </a:cubicBezTo>
                <a:lnTo>
                  <a:pt x="1845108" y="860670"/>
                </a:lnTo>
                <a:lnTo>
                  <a:pt x="1838032" y="859964"/>
                </a:lnTo>
                <a:cubicBezTo>
                  <a:pt x="1830760" y="859139"/>
                  <a:pt x="1827470" y="858550"/>
                  <a:pt x="1830701" y="858668"/>
                </a:cubicBezTo>
                <a:close/>
                <a:moveTo>
                  <a:pt x="101185" y="780313"/>
                </a:moveTo>
                <a:lnTo>
                  <a:pt x="93644" y="784375"/>
                </a:lnTo>
                <a:lnTo>
                  <a:pt x="87526" y="789985"/>
                </a:lnTo>
                <a:lnTo>
                  <a:pt x="101185" y="780313"/>
                </a:lnTo>
                <a:close/>
                <a:moveTo>
                  <a:pt x="1202371" y="731945"/>
                </a:moveTo>
                <a:lnTo>
                  <a:pt x="1190955" y="732938"/>
                </a:lnTo>
                <a:cubicBezTo>
                  <a:pt x="1133591" y="737654"/>
                  <a:pt x="1061181" y="742369"/>
                  <a:pt x="1000995" y="742369"/>
                </a:cubicBezTo>
                <a:cubicBezTo>
                  <a:pt x="876863" y="742369"/>
                  <a:pt x="609791" y="746141"/>
                  <a:pt x="496943" y="749914"/>
                </a:cubicBezTo>
                <a:cubicBezTo>
                  <a:pt x="459327" y="749914"/>
                  <a:pt x="417950" y="749914"/>
                  <a:pt x="380334" y="749914"/>
                </a:cubicBezTo>
                <a:cubicBezTo>
                  <a:pt x="308864" y="749914"/>
                  <a:pt x="241155" y="749914"/>
                  <a:pt x="196016" y="757458"/>
                </a:cubicBezTo>
                <a:cubicBezTo>
                  <a:pt x="162162" y="765003"/>
                  <a:pt x="83169" y="791409"/>
                  <a:pt x="53076" y="847993"/>
                </a:cubicBezTo>
                <a:cubicBezTo>
                  <a:pt x="45553" y="863082"/>
                  <a:pt x="40851" y="881000"/>
                  <a:pt x="37912" y="900864"/>
                </a:cubicBezTo>
                <a:lnTo>
                  <a:pt x="36810" y="916385"/>
                </a:lnTo>
                <a:lnTo>
                  <a:pt x="87006" y="916385"/>
                </a:lnTo>
                <a:cubicBezTo>
                  <a:pt x="109597" y="916385"/>
                  <a:pt x="127482" y="916385"/>
                  <a:pt x="142072" y="916385"/>
                </a:cubicBezTo>
                <a:lnTo>
                  <a:pt x="173883" y="916385"/>
                </a:lnTo>
                <a:lnTo>
                  <a:pt x="170488" y="917390"/>
                </a:lnTo>
                <a:cubicBezTo>
                  <a:pt x="169370" y="918171"/>
                  <a:pt x="169841" y="919064"/>
                  <a:pt x="173606" y="919957"/>
                </a:cubicBezTo>
                <a:cubicBezTo>
                  <a:pt x="192432" y="919957"/>
                  <a:pt x="233850" y="923529"/>
                  <a:pt x="248911" y="923529"/>
                </a:cubicBezTo>
                <a:cubicBezTo>
                  <a:pt x="263972" y="923529"/>
                  <a:pt x="222554" y="923529"/>
                  <a:pt x="263972" y="927101"/>
                </a:cubicBezTo>
                <a:lnTo>
                  <a:pt x="211258" y="927101"/>
                </a:lnTo>
                <a:lnTo>
                  <a:pt x="200139" y="927101"/>
                </a:lnTo>
                <a:lnTo>
                  <a:pt x="196197" y="927101"/>
                </a:lnTo>
                <a:cubicBezTo>
                  <a:pt x="181372" y="927101"/>
                  <a:pt x="116278" y="924025"/>
                  <a:pt x="66893" y="923929"/>
                </a:cubicBezTo>
                <a:lnTo>
                  <a:pt x="36215" y="924754"/>
                </a:lnTo>
                <a:lnTo>
                  <a:pt x="33328" y="965405"/>
                </a:lnTo>
                <a:cubicBezTo>
                  <a:pt x="32387" y="1011144"/>
                  <a:pt x="34268" y="1061126"/>
                  <a:pt x="30507" y="1108280"/>
                </a:cubicBezTo>
                <a:cubicBezTo>
                  <a:pt x="28626" y="1132800"/>
                  <a:pt x="26980" y="1164864"/>
                  <a:pt x="25511" y="1199993"/>
                </a:cubicBezTo>
                <a:lnTo>
                  <a:pt x="23007" y="1270000"/>
                </a:lnTo>
                <a:lnTo>
                  <a:pt x="28574" y="1270000"/>
                </a:lnTo>
                <a:cubicBezTo>
                  <a:pt x="41706" y="1270000"/>
                  <a:pt x="60468" y="1270000"/>
                  <a:pt x="82981" y="1270000"/>
                </a:cubicBezTo>
                <a:cubicBezTo>
                  <a:pt x="131761" y="1270000"/>
                  <a:pt x="45459" y="1277761"/>
                  <a:pt x="90486" y="1281642"/>
                </a:cubicBezTo>
                <a:cubicBezTo>
                  <a:pt x="135513" y="1285522"/>
                  <a:pt x="173036" y="1281642"/>
                  <a:pt x="188045" y="1285522"/>
                </a:cubicBezTo>
                <a:cubicBezTo>
                  <a:pt x="203054" y="1293283"/>
                  <a:pt x="116752" y="1281642"/>
                  <a:pt x="188045" y="1293283"/>
                </a:cubicBezTo>
                <a:cubicBezTo>
                  <a:pt x="238701" y="1302015"/>
                  <a:pt x="177492" y="1299832"/>
                  <a:pt x="161134" y="1298195"/>
                </a:cubicBezTo>
                <a:lnTo>
                  <a:pt x="164157" y="1297486"/>
                </a:lnTo>
                <a:lnTo>
                  <a:pt x="167759" y="1297710"/>
                </a:lnTo>
                <a:cubicBezTo>
                  <a:pt x="174678" y="1298134"/>
                  <a:pt x="175850" y="1298134"/>
                  <a:pt x="165531" y="1297164"/>
                </a:cubicBezTo>
                <a:lnTo>
                  <a:pt x="164157" y="1297486"/>
                </a:lnTo>
                <a:lnTo>
                  <a:pt x="135513" y="1295709"/>
                </a:lnTo>
                <a:cubicBezTo>
                  <a:pt x="110185" y="1294254"/>
                  <a:pt x="84857" y="1293284"/>
                  <a:pt x="105495" y="1297164"/>
                </a:cubicBezTo>
                <a:cubicBezTo>
                  <a:pt x="136451" y="1302985"/>
                  <a:pt x="97756" y="1295709"/>
                  <a:pt x="55895" y="1293344"/>
                </a:cubicBezTo>
                <a:lnTo>
                  <a:pt x="22174" y="1293294"/>
                </a:lnTo>
                <a:lnTo>
                  <a:pt x="21573" y="1310097"/>
                </a:lnTo>
                <a:cubicBezTo>
                  <a:pt x="20397" y="1346876"/>
                  <a:pt x="19339" y="1382242"/>
                  <a:pt x="18340" y="1411712"/>
                </a:cubicBezTo>
                <a:lnTo>
                  <a:pt x="16995" y="1447805"/>
                </a:lnTo>
                <a:lnTo>
                  <a:pt x="20343" y="1447808"/>
                </a:lnTo>
                <a:cubicBezTo>
                  <a:pt x="62654" y="1447860"/>
                  <a:pt x="233959" y="1448276"/>
                  <a:pt x="266902" y="1451610"/>
                </a:cubicBezTo>
                <a:cubicBezTo>
                  <a:pt x="299846" y="1454944"/>
                  <a:pt x="79125" y="1452444"/>
                  <a:pt x="167197" y="1456871"/>
                </a:cubicBezTo>
                <a:lnTo>
                  <a:pt x="191907" y="1457871"/>
                </a:lnTo>
                <a:lnTo>
                  <a:pt x="140247" y="1456611"/>
                </a:lnTo>
                <a:cubicBezTo>
                  <a:pt x="107833" y="1455896"/>
                  <a:pt x="80537" y="1455420"/>
                  <a:pt x="63595" y="1455420"/>
                </a:cubicBezTo>
                <a:cubicBezTo>
                  <a:pt x="45711" y="1455420"/>
                  <a:pt x="33475" y="1455658"/>
                  <a:pt x="25181" y="1456015"/>
                </a:cubicBezTo>
                <a:lnTo>
                  <a:pt x="17229" y="1456721"/>
                </a:lnTo>
                <a:lnTo>
                  <a:pt x="17882" y="1477455"/>
                </a:lnTo>
                <a:cubicBezTo>
                  <a:pt x="19764" y="1502932"/>
                  <a:pt x="22588" y="1523692"/>
                  <a:pt x="26352" y="1538789"/>
                </a:cubicBezTo>
                <a:cubicBezTo>
                  <a:pt x="30117" y="1550113"/>
                  <a:pt x="37646" y="1561436"/>
                  <a:pt x="48939" y="1568985"/>
                </a:cubicBezTo>
                <a:cubicBezTo>
                  <a:pt x="60233" y="1576534"/>
                  <a:pt x="75291" y="1584082"/>
                  <a:pt x="97879" y="1587857"/>
                </a:cubicBezTo>
                <a:cubicBezTo>
                  <a:pt x="143053" y="1599180"/>
                  <a:pt x="210815" y="1602955"/>
                  <a:pt x="319987" y="1602955"/>
                </a:cubicBezTo>
                <a:cubicBezTo>
                  <a:pt x="376456" y="1602955"/>
                  <a:pt x="443277" y="1602011"/>
                  <a:pt x="521862" y="1600124"/>
                </a:cubicBezTo>
                <a:lnTo>
                  <a:pt x="555677" y="1599181"/>
                </a:lnTo>
                <a:lnTo>
                  <a:pt x="620458" y="1594516"/>
                </a:lnTo>
                <a:cubicBezTo>
                  <a:pt x="843265" y="1580095"/>
                  <a:pt x="973055" y="1582979"/>
                  <a:pt x="1065351" y="1582979"/>
                </a:cubicBezTo>
                <a:cubicBezTo>
                  <a:pt x="1110557" y="1582979"/>
                  <a:pt x="1148229" y="1582979"/>
                  <a:pt x="1178366" y="1582979"/>
                </a:cubicBezTo>
                <a:cubicBezTo>
                  <a:pt x="1238641" y="1579212"/>
                  <a:pt x="1306449" y="1582979"/>
                  <a:pt x="1366724" y="1590513"/>
                </a:cubicBezTo>
                <a:cubicBezTo>
                  <a:pt x="1426999" y="1594280"/>
                  <a:pt x="1479739" y="1601814"/>
                  <a:pt x="1509876" y="1598047"/>
                </a:cubicBezTo>
                <a:cubicBezTo>
                  <a:pt x="1543781" y="1594280"/>
                  <a:pt x="1588987" y="1598047"/>
                  <a:pt x="1637960" y="1601814"/>
                </a:cubicBezTo>
                <a:cubicBezTo>
                  <a:pt x="1698235" y="1605581"/>
                  <a:pt x="1758509" y="1609349"/>
                  <a:pt x="1796181" y="1601814"/>
                </a:cubicBezTo>
                <a:cubicBezTo>
                  <a:pt x="1847037" y="1590513"/>
                  <a:pt x="1883061" y="1581331"/>
                  <a:pt x="1901073" y="1544072"/>
                </a:cubicBezTo>
                <a:lnTo>
                  <a:pt x="1903834" y="1532986"/>
                </a:lnTo>
                <a:lnTo>
                  <a:pt x="1877730" y="1530291"/>
                </a:lnTo>
                <a:cubicBezTo>
                  <a:pt x="1811809" y="1528684"/>
                  <a:pt x="1702941" y="1535113"/>
                  <a:pt x="1683146" y="1535113"/>
                </a:cubicBezTo>
                <a:cubicBezTo>
                  <a:pt x="1656754" y="1535113"/>
                  <a:pt x="1720849" y="1531303"/>
                  <a:pt x="1660524" y="1531303"/>
                </a:cubicBezTo>
                <a:cubicBezTo>
                  <a:pt x="1603969" y="1531303"/>
                  <a:pt x="1539874" y="1535113"/>
                  <a:pt x="1592658" y="1531303"/>
                </a:cubicBezTo>
                <a:cubicBezTo>
                  <a:pt x="1645443" y="1527493"/>
                  <a:pt x="1592658" y="1527493"/>
                  <a:pt x="1611510" y="1527493"/>
                </a:cubicBezTo>
                <a:cubicBezTo>
                  <a:pt x="1626592" y="1527493"/>
                  <a:pt x="1686917" y="1523683"/>
                  <a:pt x="1709539" y="1523683"/>
                </a:cubicBezTo>
                <a:cubicBezTo>
                  <a:pt x="1726505" y="1523683"/>
                  <a:pt x="1703176" y="1519397"/>
                  <a:pt x="1699995" y="1518861"/>
                </a:cubicBezTo>
                <a:cubicBezTo>
                  <a:pt x="1698935" y="1518683"/>
                  <a:pt x="1700113" y="1518921"/>
                  <a:pt x="1705768" y="1519873"/>
                </a:cubicBezTo>
                <a:cubicBezTo>
                  <a:pt x="1728390" y="1519873"/>
                  <a:pt x="1762323" y="1519873"/>
                  <a:pt x="1822648" y="1519873"/>
                </a:cubicBezTo>
                <a:cubicBezTo>
                  <a:pt x="1852811" y="1519873"/>
                  <a:pt x="1880146" y="1519873"/>
                  <a:pt x="1899940" y="1519873"/>
                </a:cubicBezTo>
                <a:lnTo>
                  <a:pt x="1907100" y="1519873"/>
                </a:lnTo>
                <a:lnTo>
                  <a:pt x="1912963" y="1496336"/>
                </a:lnTo>
                <a:cubicBezTo>
                  <a:pt x="1916730" y="1436062"/>
                  <a:pt x="1924264" y="1451130"/>
                  <a:pt x="1920497" y="1387090"/>
                </a:cubicBezTo>
                <a:cubicBezTo>
                  <a:pt x="1920497" y="1319282"/>
                  <a:pt x="1912963" y="1187434"/>
                  <a:pt x="1916730" y="1119626"/>
                </a:cubicBezTo>
                <a:lnTo>
                  <a:pt x="1919333" y="1085717"/>
                </a:lnTo>
                <a:lnTo>
                  <a:pt x="1893394" y="1085374"/>
                </a:lnTo>
                <a:cubicBezTo>
                  <a:pt x="1869787" y="1084898"/>
                  <a:pt x="1844291" y="1083945"/>
                  <a:pt x="1836737" y="1082040"/>
                </a:cubicBezTo>
                <a:cubicBezTo>
                  <a:pt x="1821628" y="1074420"/>
                  <a:pt x="1938720" y="1082040"/>
                  <a:pt x="1855623" y="1074420"/>
                </a:cubicBezTo>
                <a:cubicBezTo>
                  <a:pt x="1768748" y="1066800"/>
                  <a:pt x="1855623" y="1074420"/>
                  <a:pt x="1791411" y="1070610"/>
                </a:cubicBezTo>
                <a:cubicBezTo>
                  <a:pt x="1727199" y="1066800"/>
                  <a:pt x="1749862" y="1066800"/>
                  <a:pt x="1772525" y="1066800"/>
                </a:cubicBezTo>
                <a:cubicBezTo>
                  <a:pt x="1798965" y="1066800"/>
                  <a:pt x="1889617" y="1074420"/>
                  <a:pt x="1919834" y="1078230"/>
                </a:cubicBezTo>
                <a:lnTo>
                  <a:pt x="1919909" y="1078224"/>
                </a:lnTo>
                <a:lnTo>
                  <a:pt x="1921262" y="1060588"/>
                </a:lnTo>
                <a:cubicBezTo>
                  <a:pt x="1922719" y="1045093"/>
                  <a:pt x="1924342" y="1029499"/>
                  <a:pt x="1925956" y="1014823"/>
                </a:cubicBezTo>
                <a:lnTo>
                  <a:pt x="1930315" y="977039"/>
                </a:lnTo>
                <a:lnTo>
                  <a:pt x="1931217" y="938655"/>
                </a:lnTo>
                <a:cubicBezTo>
                  <a:pt x="1931217" y="919783"/>
                  <a:pt x="1930276" y="902798"/>
                  <a:pt x="1928864" y="887228"/>
                </a:cubicBezTo>
                <a:lnTo>
                  <a:pt x="1928695" y="885826"/>
                </a:lnTo>
                <a:lnTo>
                  <a:pt x="1914393" y="885826"/>
                </a:lnTo>
                <a:cubicBezTo>
                  <a:pt x="1901176" y="885826"/>
                  <a:pt x="1882294" y="885826"/>
                  <a:pt x="1859636" y="885826"/>
                </a:cubicBezTo>
                <a:cubicBezTo>
                  <a:pt x="1814320" y="885826"/>
                  <a:pt x="1901175" y="878285"/>
                  <a:pt x="1855859" y="874515"/>
                </a:cubicBezTo>
                <a:cubicBezTo>
                  <a:pt x="1806767" y="874515"/>
                  <a:pt x="1772780" y="874515"/>
                  <a:pt x="1757675" y="870745"/>
                </a:cubicBezTo>
                <a:cubicBezTo>
                  <a:pt x="1742569" y="866974"/>
                  <a:pt x="1829425" y="874515"/>
                  <a:pt x="1757675" y="863204"/>
                </a:cubicBezTo>
                <a:cubicBezTo>
                  <a:pt x="1721800" y="859434"/>
                  <a:pt x="1737849" y="858491"/>
                  <a:pt x="1757675" y="858491"/>
                </a:cubicBezTo>
                <a:cubicBezTo>
                  <a:pt x="1777500" y="858491"/>
                  <a:pt x="1801103" y="859434"/>
                  <a:pt x="1780333" y="859434"/>
                </a:cubicBezTo>
                <a:cubicBezTo>
                  <a:pt x="1743985" y="859434"/>
                  <a:pt x="1849310" y="865207"/>
                  <a:pt x="1848380" y="861599"/>
                </a:cubicBezTo>
                <a:lnTo>
                  <a:pt x="1845108" y="860670"/>
                </a:lnTo>
                <a:lnTo>
                  <a:pt x="1851611" y="861319"/>
                </a:lnTo>
                <a:cubicBezTo>
                  <a:pt x="1862232" y="862262"/>
                  <a:pt x="1875567" y="863204"/>
                  <a:pt x="1889080" y="863675"/>
                </a:cubicBezTo>
                <a:lnTo>
                  <a:pt x="1925970" y="863224"/>
                </a:lnTo>
                <a:lnTo>
                  <a:pt x="1923688" y="844294"/>
                </a:lnTo>
                <a:cubicBezTo>
                  <a:pt x="1923688" y="832971"/>
                  <a:pt x="1916159" y="825422"/>
                  <a:pt x="1908630" y="817873"/>
                </a:cubicBezTo>
                <a:cubicBezTo>
                  <a:pt x="1901101" y="806549"/>
                  <a:pt x="1889807" y="799001"/>
                  <a:pt x="1870984" y="791452"/>
                </a:cubicBezTo>
                <a:cubicBezTo>
                  <a:pt x="1837103" y="776354"/>
                  <a:pt x="1788164" y="765031"/>
                  <a:pt x="1716637" y="757482"/>
                </a:cubicBezTo>
                <a:cubicBezTo>
                  <a:pt x="1609347" y="743328"/>
                  <a:pt x="1459707" y="735543"/>
                  <a:pt x="1258185" y="732536"/>
                </a:cubicBezTo>
                <a:lnTo>
                  <a:pt x="1202371" y="731945"/>
                </a:lnTo>
                <a:close/>
                <a:moveTo>
                  <a:pt x="484353" y="555667"/>
                </a:moveTo>
                <a:lnTo>
                  <a:pt x="481354" y="557472"/>
                </a:lnTo>
                <a:lnTo>
                  <a:pt x="475083" y="563846"/>
                </a:lnTo>
                <a:lnTo>
                  <a:pt x="484353" y="555667"/>
                </a:lnTo>
                <a:close/>
                <a:moveTo>
                  <a:pt x="920312" y="191891"/>
                </a:moveTo>
                <a:lnTo>
                  <a:pt x="895454" y="213713"/>
                </a:lnTo>
                <a:lnTo>
                  <a:pt x="880878" y="237110"/>
                </a:lnTo>
                <a:cubicBezTo>
                  <a:pt x="869571" y="255955"/>
                  <a:pt x="846956" y="274800"/>
                  <a:pt x="820573" y="289876"/>
                </a:cubicBezTo>
                <a:lnTo>
                  <a:pt x="774815" y="319617"/>
                </a:lnTo>
                <a:lnTo>
                  <a:pt x="653303" y="426288"/>
                </a:lnTo>
                <a:lnTo>
                  <a:pt x="643425" y="440634"/>
                </a:lnTo>
                <a:cubicBezTo>
                  <a:pt x="628348" y="467017"/>
                  <a:pt x="601965" y="485862"/>
                  <a:pt x="571812" y="504707"/>
                </a:cubicBezTo>
                <a:lnTo>
                  <a:pt x="549774" y="517173"/>
                </a:lnTo>
                <a:lnTo>
                  <a:pt x="415727" y="634848"/>
                </a:lnTo>
                <a:lnTo>
                  <a:pt x="398433" y="659234"/>
                </a:lnTo>
                <a:cubicBezTo>
                  <a:pt x="383357" y="681848"/>
                  <a:pt x="362627" y="698809"/>
                  <a:pt x="345666" y="710116"/>
                </a:cubicBezTo>
                <a:lnTo>
                  <a:pt x="324814" y="722489"/>
                </a:lnTo>
                <a:lnTo>
                  <a:pt x="468334" y="720740"/>
                </a:lnTo>
                <a:cubicBezTo>
                  <a:pt x="686090" y="718086"/>
                  <a:pt x="875259" y="715963"/>
                  <a:pt x="1039017" y="715963"/>
                </a:cubicBezTo>
                <a:cubicBezTo>
                  <a:pt x="1233127" y="715963"/>
                  <a:pt x="1390841" y="718451"/>
                  <a:pt x="1516813" y="724593"/>
                </a:cubicBezTo>
                <a:lnTo>
                  <a:pt x="1629894" y="731838"/>
                </a:lnTo>
                <a:lnTo>
                  <a:pt x="1633536" y="731838"/>
                </a:lnTo>
                <a:lnTo>
                  <a:pt x="1635618" y="732324"/>
                </a:lnTo>
                <a:lnTo>
                  <a:pt x="1667118" y="735498"/>
                </a:lnTo>
                <a:lnTo>
                  <a:pt x="1658225" y="729607"/>
                </a:lnTo>
                <a:cubicBezTo>
                  <a:pt x="1649286" y="722527"/>
                  <a:pt x="1639877" y="714032"/>
                  <a:pt x="1630467" y="704593"/>
                </a:cubicBezTo>
                <a:lnTo>
                  <a:pt x="1594095" y="654071"/>
                </a:lnTo>
                <a:lnTo>
                  <a:pt x="1458600" y="520490"/>
                </a:lnTo>
                <a:lnTo>
                  <a:pt x="1446044" y="512033"/>
                </a:lnTo>
                <a:cubicBezTo>
                  <a:pt x="1412170" y="489379"/>
                  <a:pt x="1363242" y="459174"/>
                  <a:pt x="1318077" y="387436"/>
                </a:cubicBezTo>
                <a:lnTo>
                  <a:pt x="1309221" y="373221"/>
                </a:lnTo>
                <a:lnTo>
                  <a:pt x="1203100" y="268599"/>
                </a:lnTo>
                <a:lnTo>
                  <a:pt x="1165175" y="242073"/>
                </a:lnTo>
                <a:lnTo>
                  <a:pt x="1128373" y="201503"/>
                </a:lnTo>
                <a:lnTo>
                  <a:pt x="1127479" y="202252"/>
                </a:lnTo>
                <a:lnTo>
                  <a:pt x="1128713" y="203490"/>
                </a:lnTo>
                <a:lnTo>
                  <a:pt x="1121958" y="206877"/>
                </a:lnTo>
                <a:lnTo>
                  <a:pt x="1121373" y="207367"/>
                </a:lnTo>
                <a:lnTo>
                  <a:pt x="1120178" y="208269"/>
                </a:lnTo>
                <a:lnTo>
                  <a:pt x="1117402" y="211052"/>
                </a:lnTo>
                <a:lnTo>
                  <a:pt x="1117009" y="210658"/>
                </a:lnTo>
                <a:lnTo>
                  <a:pt x="1101944" y="222017"/>
                </a:lnTo>
                <a:lnTo>
                  <a:pt x="1102320" y="222395"/>
                </a:lnTo>
                <a:lnTo>
                  <a:pt x="1094570" y="227578"/>
                </a:lnTo>
                <a:lnTo>
                  <a:pt x="1091371" y="229989"/>
                </a:lnTo>
                <a:cubicBezTo>
                  <a:pt x="1083871" y="233760"/>
                  <a:pt x="1072620" y="237530"/>
                  <a:pt x="1057620" y="237530"/>
                </a:cubicBezTo>
                <a:cubicBezTo>
                  <a:pt x="1057620" y="241300"/>
                  <a:pt x="1053869" y="241300"/>
                  <a:pt x="1050119" y="241300"/>
                </a:cubicBezTo>
                <a:lnTo>
                  <a:pt x="1049616" y="241261"/>
                </a:lnTo>
                <a:lnTo>
                  <a:pt x="1049536" y="241301"/>
                </a:lnTo>
                <a:cubicBezTo>
                  <a:pt x="1034455" y="241301"/>
                  <a:pt x="1015603" y="237520"/>
                  <a:pt x="1000522" y="237520"/>
                </a:cubicBezTo>
                <a:cubicBezTo>
                  <a:pt x="981670" y="233739"/>
                  <a:pt x="970359" y="229958"/>
                  <a:pt x="955278" y="222395"/>
                </a:cubicBezTo>
                <a:cubicBezTo>
                  <a:pt x="951508" y="218614"/>
                  <a:pt x="951508" y="218614"/>
                  <a:pt x="947737" y="218614"/>
                </a:cubicBezTo>
                <a:lnTo>
                  <a:pt x="955384" y="221682"/>
                </a:lnTo>
                <a:lnTo>
                  <a:pt x="922613" y="196056"/>
                </a:lnTo>
                <a:lnTo>
                  <a:pt x="920312" y="191891"/>
                </a:lnTo>
                <a:close/>
                <a:moveTo>
                  <a:pt x="1001367" y="15081"/>
                </a:moveTo>
                <a:cubicBezTo>
                  <a:pt x="997617" y="15081"/>
                  <a:pt x="993866" y="15081"/>
                  <a:pt x="990116" y="18851"/>
                </a:cubicBezTo>
                <a:cubicBezTo>
                  <a:pt x="975116" y="22622"/>
                  <a:pt x="963865" y="26392"/>
                  <a:pt x="956365" y="33933"/>
                </a:cubicBezTo>
                <a:cubicBezTo>
                  <a:pt x="952614" y="33933"/>
                  <a:pt x="952614" y="37703"/>
                  <a:pt x="948864" y="41473"/>
                </a:cubicBezTo>
                <a:cubicBezTo>
                  <a:pt x="945114" y="49014"/>
                  <a:pt x="941364" y="52784"/>
                  <a:pt x="937614" y="56555"/>
                </a:cubicBezTo>
                <a:cubicBezTo>
                  <a:pt x="933863" y="67865"/>
                  <a:pt x="930113" y="75406"/>
                  <a:pt x="926363" y="86717"/>
                </a:cubicBezTo>
                <a:cubicBezTo>
                  <a:pt x="918863" y="101798"/>
                  <a:pt x="915113" y="116880"/>
                  <a:pt x="915113" y="135731"/>
                </a:cubicBezTo>
                <a:cubicBezTo>
                  <a:pt x="915113" y="143272"/>
                  <a:pt x="918863" y="150812"/>
                  <a:pt x="918863" y="158353"/>
                </a:cubicBezTo>
                <a:cubicBezTo>
                  <a:pt x="918863" y="169664"/>
                  <a:pt x="926363" y="180975"/>
                  <a:pt x="933863" y="188516"/>
                </a:cubicBezTo>
                <a:cubicBezTo>
                  <a:pt x="941364" y="196056"/>
                  <a:pt x="952614" y="203597"/>
                  <a:pt x="963865" y="207367"/>
                </a:cubicBezTo>
                <a:cubicBezTo>
                  <a:pt x="978866" y="214908"/>
                  <a:pt x="986366" y="218678"/>
                  <a:pt x="1005117" y="222449"/>
                </a:cubicBezTo>
                <a:cubicBezTo>
                  <a:pt x="1020118" y="222449"/>
                  <a:pt x="1035119" y="226219"/>
                  <a:pt x="1050119" y="226219"/>
                </a:cubicBezTo>
                <a:cubicBezTo>
                  <a:pt x="1053869" y="226219"/>
                  <a:pt x="1053869" y="226219"/>
                  <a:pt x="1057620" y="222449"/>
                </a:cubicBezTo>
                <a:cubicBezTo>
                  <a:pt x="1068870" y="222449"/>
                  <a:pt x="1076371" y="218678"/>
                  <a:pt x="1087621" y="214908"/>
                </a:cubicBezTo>
                <a:cubicBezTo>
                  <a:pt x="1095122" y="211138"/>
                  <a:pt x="1102622" y="203597"/>
                  <a:pt x="1110122" y="196056"/>
                </a:cubicBezTo>
                <a:cubicBezTo>
                  <a:pt x="1117623" y="192286"/>
                  <a:pt x="1125123" y="184745"/>
                  <a:pt x="1132624" y="180975"/>
                </a:cubicBezTo>
                <a:cubicBezTo>
                  <a:pt x="1136374" y="173434"/>
                  <a:pt x="1140124" y="165894"/>
                  <a:pt x="1140124" y="158353"/>
                </a:cubicBezTo>
                <a:cubicBezTo>
                  <a:pt x="1143874" y="147042"/>
                  <a:pt x="1143874" y="139501"/>
                  <a:pt x="1143874" y="128190"/>
                </a:cubicBezTo>
                <a:cubicBezTo>
                  <a:pt x="1143874" y="124420"/>
                  <a:pt x="1143874" y="120650"/>
                  <a:pt x="1143874" y="116880"/>
                </a:cubicBezTo>
                <a:cubicBezTo>
                  <a:pt x="1143874" y="101798"/>
                  <a:pt x="1143874" y="86717"/>
                  <a:pt x="1136374" y="71636"/>
                </a:cubicBezTo>
                <a:cubicBezTo>
                  <a:pt x="1128874" y="64095"/>
                  <a:pt x="1128874" y="52784"/>
                  <a:pt x="1121373" y="49014"/>
                </a:cubicBezTo>
                <a:cubicBezTo>
                  <a:pt x="1117623" y="41473"/>
                  <a:pt x="1113872" y="41473"/>
                  <a:pt x="1102622" y="33933"/>
                </a:cubicBezTo>
                <a:cubicBezTo>
                  <a:pt x="1087621" y="26392"/>
                  <a:pt x="1072620" y="15081"/>
                  <a:pt x="1057620" y="18851"/>
                </a:cubicBezTo>
                <a:cubicBezTo>
                  <a:pt x="1050119" y="18851"/>
                  <a:pt x="1046369" y="18851"/>
                  <a:pt x="1042619" y="18851"/>
                </a:cubicBezTo>
                <a:cubicBezTo>
                  <a:pt x="1035119" y="18851"/>
                  <a:pt x="1027618" y="18851"/>
                  <a:pt x="1016368" y="18851"/>
                </a:cubicBezTo>
                <a:cubicBezTo>
                  <a:pt x="1012617" y="18851"/>
                  <a:pt x="1005117" y="15081"/>
                  <a:pt x="1001367" y="15081"/>
                </a:cubicBezTo>
                <a:close/>
                <a:moveTo>
                  <a:pt x="1001367" y="0"/>
                </a:moveTo>
                <a:cubicBezTo>
                  <a:pt x="1008867" y="0"/>
                  <a:pt x="1012617" y="3770"/>
                  <a:pt x="1016368" y="3770"/>
                </a:cubicBezTo>
                <a:cubicBezTo>
                  <a:pt x="1027618" y="3770"/>
                  <a:pt x="1035119" y="3770"/>
                  <a:pt x="1042619" y="3770"/>
                </a:cubicBezTo>
                <a:lnTo>
                  <a:pt x="1053869" y="3770"/>
                </a:lnTo>
                <a:cubicBezTo>
                  <a:pt x="1057620" y="11311"/>
                  <a:pt x="1057620" y="11311"/>
                  <a:pt x="1057620" y="11311"/>
                </a:cubicBezTo>
                <a:cubicBezTo>
                  <a:pt x="1057620" y="3770"/>
                  <a:pt x="1057620" y="3770"/>
                  <a:pt x="1057620" y="3770"/>
                </a:cubicBezTo>
                <a:cubicBezTo>
                  <a:pt x="1076371" y="3770"/>
                  <a:pt x="1095122" y="15081"/>
                  <a:pt x="1110122" y="22622"/>
                </a:cubicBezTo>
                <a:lnTo>
                  <a:pt x="1129207" y="33586"/>
                </a:lnTo>
                <a:lnTo>
                  <a:pt x="1136253" y="37119"/>
                </a:lnTo>
                <a:cubicBezTo>
                  <a:pt x="1140024" y="48462"/>
                  <a:pt x="1143794" y="56025"/>
                  <a:pt x="1147564" y="63587"/>
                </a:cubicBezTo>
                <a:cubicBezTo>
                  <a:pt x="1158875" y="82493"/>
                  <a:pt x="1158875" y="101398"/>
                  <a:pt x="1158875" y="116523"/>
                </a:cubicBezTo>
                <a:lnTo>
                  <a:pt x="1158875" y="116880"/>
                </a:lnTo>
                <a:lnTo>
                  <a:pt x="1158875" y="127867"/>
                </a:lnTo>
                <a:lnTo>
                  <a:pt x="1158875" y="128190"/>
                </a:lnTo>
                <a:cubicBezTo>
                  <a:pt x="1158875" y="139501"/>
                  <a:pt x="1158875" y="150812"/>
                  <a:pt x="1155125" y="162123"/>
                </a:cubicBezTo>
                <a:cubicBezTo>
                  <a:pt x="1155125" y="167779"/>
                  <a:pt x="1153250" y="172492"/>
                  <a:pt x="1150906" y="176733"/>
                </a:cubicBezTo>
                <a:lnTo>
                  <a:pt x="1144014" y="188281"/>
                </a:lnTo>
                <a:lnTo>
                  <a:pt x="1211007" y="254328"/>
                </a:lnTo>
                <a:lnTo>
                  <a:pt x="1223983" y="262839"/>
                </a:lnTo>
                <a:cubicBezTo>
                  <a:pt x="1246566" y="277941"/>
                  <a:pt x="1265384" y="289268"/>
                  <a:pt x="1280439" y="308147"/>
                </a:cubicBezTo>
                <a:cubicBezTo>
                  <a:pt x="1287967" y="315698"/>
                  <a:pt x="1295494" y="325137"/>
                  <a:pt x="1303963" y="336937"/>
                </a:cubicBezTo>
                <a:lnTo>
                  <a:pt x="1322531" y="364277"/>
                </a:lnTo>
                <a:lnTo>
                  <a:pt x="1456664" y="496514"/>
                </a:lnTo>
                <a:lnTo>
                  <a:pt x="1457335" y="496931"/>
                </a:lnTo>
                <a:cubicBezTo>
                  <a:pt x="1472390" y="512033"/>
                  <a:pt x="1498736" y="530912"/>
                  <a:pt x="1525083" y="553566"/>
                </a:cubicBezTo>
                <a:cubicBezTo>
                  <a:pt x="1555193" y="576220"/>
                  <a:pt x="1581539" y="602649"/>
                  <a:pt x="1596594" y="629079"/>
                </a:cubicBezTo>
                <a:lnTo>
                  <a:pt x="1605861" y="643604"/>
                </a:lnTo>
                <a:lnTo>
                  <a:pt x="1701800" y="738188"/>
                </a:lnTo>
                <a:lnTo>
                  <a:pt x="1701069" y="738919"/>
                </a:lnTo>
                <a:lnTo>
                  <a:pt x="1710285" y="739848"/>
                </a:lnTo>
                <a:cubicBezTo>
                  <a:pt x="1758048" y="745687"/>
                  <a:pt x="1797576" y="752764"/>
                  <a:pt x="1829574" y="761256"/>
                </a:cubicBezTo>
                <a:cubicBezTo>
                  <a:pt x="1870984" y="772580"/>
                  <a:pt x="1901101" y="787677"/>
                  <a:pt x="1919923" y="806549"/>
                </a:cubicBezTo>
                <a:cubicBezTo>
                  <a:pt x="1931217" y="817873"/>
                  <a:pt x="1934982" y="829196"/>
                  <a:pt x="1938746" y="840519"/>
                </a:cubicBezTo>
                <a:cubicBezTo>
                  <a:pt x="1942511" y="866940"/>
                  <a:pt x="1946275" y="900910"/>
                  <a:pt x="1946275" y="938655"/>
                </a:cubicBezTo>
                <a:cubicBezTo>
                  <a:pt x="1946275" y="1036790"/>
                  <a:pt x="1934982" y="1153797"/>
                  <a:pt x="1934982" y="1259481"/>
                </a:cubicBezTo>
                <a:cubicBezTo>
                  <a:pt x="1934982" y="1293451"/>
                  <a:pt x="1934982" y="1327421"/>
                  <a:pt x="1938746" y="1357617"/>
                </a:cubicBezTo>
                <a:cubicBezTo>
                  <a:pt x="1942511" y="1384038"/>
                  <a:pt x="1942511" y="1410459"/>
                  <a:pt x="1942511" y="1433105"/>
                </a:cubicBezTo>
                <a:cubicBezTo>
                  <a:pt x="1942511" y="1459526"/>
                  <a:pt x="1940629" y="1483116"/>
                  <a:pt x="1935923" y="1504348"/>
                </a:cubicBezTo>
                <a:lnTo>
                  <a:pt x="1929524" y="1519873"/>
                </a:lnTo>
                <a:lnTo>
                  <a:pt x="1931987" y="1519873"/>
                </a:lnTo>
                <a:lnTo>
                  <a:pt x="1924447" y="1535113"/>
                </a:lnTo>
                <a:lnTo>
                  <a:pt x="1923292" y="1534994"/>
                </a:lnTo>
                <a:lnTo>
                  <a:pt x="1912394" y="1561436"/>
                </a:lnTo>
                <a:cubicBezTo>
                  <a:pt x="1893571" y="1591631"/>
                  <a:pt x="1859690" y="1614278"/>
                  <a:pt x="1814516" y="1621827"/>
                </a:cubicBezTo>
                <a:cubicBezTo>
                  <a:pt x="1788164" y="1625601"/>
                  <a:pt x="1754283" y="1625601"/>
                  <a:pt x="1720402" y="1625601"/>
                </a:cubicBezTo>
                <a:cubicBezTo>
                  <a:pt x="1584878" y="1625601"/>
                  <a:pt x="1389121" y="1602955"/>
                  <a:pt x="1050311" y="1602955"/>
                </a:cubicBezTo>
                <a:cubicBezTo>
                  <a:pt x="975020" y="1602955"/>
                  <a:pt x="888435" y="1602955"/>
                  <a:pt x="794321" y="1606729"/>
                </a:cubicBezTo>
                <a:cubicBezTo>
                  <a:pt x="587271" y="1614278"/>
                  <a:pt x="432924" y="1618052"/>
                  <a:pt x="319987" y="1618052"/>
                </a:cubicBezTo>
                <a:cubicBezTo>
                  <a:pt x="240932" y="1618052"/>
                  <a:pt x="176934" y="1618052"/>
                  <a:pt x="131760" y="1610503"/>
                </a:cubicBezTo>
                <a:cubicBezTo>
                  <a:pt x="86585" y="1602955"/>
                  <a:pt x="60233" y="1595406"/>
                  <a:pt x="37646" y="1580308"/>
                </a:cubicBezTo>
                <a:cubicBezTo>
                  <a:pt x="26352" y="1568985"/>
                  <a:pt x="18823" y="1557661"/>
                  <a:pt x="15058" y="1542564"/>
                </a:cubicBezTo>
                <a:cubicBezTo>
                  <a:pt x="3765" y="1508594"/>
                  <a:pt x="0" y="1455752"/>
                  <a:pt x="0" y="1387812"/>
                </a:cubicBezTo>
                <a:cubicBezTo>
                  <a:pt x="0" y="1319872"/>
                  <a:pt x="3765" y="1233060"/>
                  <a:pt x="3765" y="1131151"/>
                </a:cubicBezTo>
                <a:cubicBezTo>
                  <a:pt x="3765" y="1085857"/>
                  <a:pt x="3765" y="1033015"/>
                  <a:pt x="0" y="976399"/>
                </a:cubicBezTo>
                <a:cubicBezTo>
                  <a:pt x="0" y="972624"/>
                  <a:pt x="0" y="968850"/>
                  <a:pt x="0" y="965076"/>
                </a:cubicBezTo>
                <a:cubicBezTo>
                  <a:pt x="0" y="908459"/>
                  <a:pt x="15058" y="866940"/>
                  <a:pt x="33881" y="832971"/>
                </a:cubicBezTo>
                <a:cubicBezTo>
                  <a:pt x="52704" y="799001"/>
                  <a:pt x="75291" y="776354"/>
                  <a:pt x="101643" y="757482"/>
                </a:cubicBezTo>
                <a:cubicBezTo>
                  <a:pt x="158111" y="727286"/>
                  <a:pt x="214580" y="723512"/>
                  <a:pt x="233403" y="723512"/>
                </a:cubicBezTo>
                <a:cubicBezTo>
                  <a:pt x="237167" y="723512"/>
                  <a:pt x="240932" y="723512"/>
                  <a:pt x="240932" y="723512"/>
                </a:cubicBezTo>
                <a:lnTo>
                  <a:pt x="294873" y="722855"/>
                </a:lnTo>
                <a:lnTo>
                  <a:pt x="402341" y="628030"/>
                </a:lnTo>
                <a:lnTo>
                  <a:pt x="421048" y="598931"/>
                </a:lnTo>
                <a:cubicBezTo>
                  <a:pt x="432355" y="583855"/>
                  <a:pt x="447432" y="568779"/>
                  <a:pt x="473815" y="546165"/>
                </a:cubicBezTo>
                <a:cubicBezTo>
                  <a:pt x="487007" y="536743"/>
                  <a:pt x="502084" y="528263"/>
                  <a:pt x="517631" y="519783"/>
                </a:cubicBezTo>
                <a:lnTo>
                  <a:pt x="538218" y="508138"/>
                </a:lnTo>
                <a:lnTo>
                  <a:pt x="646109" y="412941"/>
                </a:lnTo>
                <a:lnTo>
                  <a:pt x="654968" y="400177"/>
                </a:lnTo>
                <a:cubicBezTo>
                  <a:pt x="678289" y="370673"/>
                  <a:pt x="703731" y="350179"/>
                  <a:pt x="737652" y="327565"/>
                </a:cubicBezTo>
                <a:lnTo>
                  <a:pt x="757455" y="314694"/>
                </a:lnTo>
                <a:lnTo>
                  <a:pt x="904405" y="185032"/>
                </a:lnTo>
                <a:lnTo>
                  <a:pt x="911804" y="176495"/>
                </a:lnTo>
                <a:lnTo>
                  <a:pt x="903862" y="162123"/>
                </a:lnTo>
                <a:cubicBezTo>
                  <a:pt x="903862" y="150812"/>
                  <a:pt x="900112" y="143272"/>
                  <a:pt x="900112" y="135731"/>
                </a:cubicBezTo>
                <a:cubicBezTo>
                  <a:pt x="900112" y="116880"/>
                  <a:pt x="903862" y="98028"/>
                  <a:pt x="911362" y="82947"/>
                </a:cubicBezTo>
                <a:cubicBezTo>
                  <a:pt x="915113" y="71636"/>
                  <a:pt x="918863" y="60325"/>
                  <a:pt x="926363" y="49014"/>
                </a:cubicBezTo>
                <a:cubicBezTo>
                  <a:pt x="930113" y="41473"/>
                  <a:pt x="933863" y="37703"/>
                  <a:pt x="937614" y="33933"/>
                </a:cubicBezTo>
                <a:cubicBezTo>
                  <a:pt x="937614" y="30162"/>
                  <a:pt x="941364" y="26392"/>
                  <a:pt x="945114" y="22622"/>
                </a:cubicBezTo>
                <a:cubicBezTo>
                  <a:pt x="956365" y="11311"/>
                  <a:pt x="975116" y="7540"/>
                  <a:pt x="986366" y="3770"/>
                </a:cubicBezTo>
                <a:cubicBezTo>
                  <a:pt x="990116" y="0"/>
                  <a:pt x="997617" y="0"/>
                  <a:pt x="1001367" y="0"/>
                </a:cubicBezTo>
                <a:close/>
              </a:path>
            </a:pathLst>
          </a:custGeom>
          <a:solidFill>
            <a:srgbClr val="33A8FF">
              <a:alpha val="100000"/>
            </a:srgbClr>
          </a:solidFill>
          <a:ln w="9525">
            <a:noFill/>
          </a:ln>
        </p:spPr>
        <p:txBody>
          <a:bodyPr/>
          <a:p>
            <a:endParaRPr lang="zh-CN" altLang="en-US"/>
          </a:p>
        </p:txBody>
      </p:sp>
      <p:sp>
        <p:nvSpPr>
          <p:cNvPr id="3082" name="MH_Other_6"/>
          <p:cNvSpPr/>
          <p:nvPr/>
        </p:nvSpPr>
        <p:spPr>
          <a:xfrm>
            <a:off x="4368800" y="4021455"/>
            <a:ext cx="1930400" cy="1718945"/>
          </a:xfrm>
          <a:custGeom>
            <a:avLst/>
            <a:gdLst/>
            <a:ahLst/>
            <a:cxnLst>
              <a:cxn ang="0">
                <a:pos x="1926666" y="3311116"/>
              </a:cxn>
              <a:cxn ang="0">
                <a:pos x="1790937" y="7066914"/>
              </a:cxn>
              <a:cxn ang="0">
                <a:pos x="1444062" y="7066914"/>
              </a:cxn>
              <a:cxn ang="0">
                <a:pos x="780472" y="7066914"/>
              </a:cxn>
              <a:cxn ang="0">
                <a:pos x="0" y="6788021"/>
              </a:cxn>
              <a:cxn ang="0">
                <a:pos x="90494" y="6899577"/>
              </a:cxn>
              <a:cxn ang="0">
                <a:pos x="754076" y="6880985"/>
              </a:cxn>
              <a:cxn ang="0">
                <a:pos x="1681592" y="6973952"/>
              </a:cxn>
              <a:cxn ang="0">
                <a:pos x="1873883" y="6657870"/>
              </a:cxn>
              <a:cxn ang="0">
                <a:pos x="1900279" y="5653838"/>
              </a:cxn>
              <a:cxn ang="0">
                <a:pos x="1907819" y="3590007"/>
              </a:cxn>
              <a:cxn ang="0">
                <a:pos x="1085807" y="93989"/>
              </a:cxn>
              <a:cxn ang="0">
                <a:pos x="1153732" y="354524"/>
              </a:cxn>
              <a:cxn ang="0">
                <a:pos x="1248073" y="838376"/>
              </a:cxn>
              <a:cxn ang="0">
                <a:pos x="1376371" y="1452487"/>
              </a:cxn>
              <a:cxn ang="0">
                <a:pos x="1444301" y="1713024"/>
              </a:cxn>
              <a:cxn ang="0">
                <a:pos x="1515998" y="2122443"/>
              </a:cxn>
              <a:cxn ang="0">
                <a:pos x="1599014" y="2550460"/>
              </a:cxn>
              <a:cxn ang="0">
                <a:pos x="1572597" y="2569071"/>
              </a:cxn>
              <a:cxn ang="0">
                <a:pos x="1504675" y="2178267"/>
              </a:cxn>
              <a:cxn ang="0">
                <a:pos x="1432976" y="1768859"/>
              </a:cxn>
              <a:cxn ang="0">
                <a:pos x="1365055" y="1508320"/>
              </a:cxn>
              <a:cxn ang="0">
                <a:pos x="1236751" y="875596"/>
              </a:cxn>
              <a:cxn ang="0">
                <a:pos x="1146183" y="428967"/>
              </a:cxn>
              <a:cxn ang="0">
                <a:pos x="1074488" y="131210"/>
              </a:cxn>
              <a:cxn ang="0">
                <a:pos x="901950" y="18604"/>
              </a:cxn>
              <a:cxn ang="0">
                <a:pos x="907590" y="37202"/>
              </a:cxn>
              <a:cxn ang="0">
                <a:pos x="896303" y="0"/>
              </a:cxn>
              <a:cxn ang="0">
                <a:pos x="900062" y="18604"/>
              </a:cxn>
              <a:cxn ang="0">
                <a:pos x="877482" y="186024"/>
              </a:cxn>
              <a:cxn ang="0">
                <a:pos x="813503" y="539471"/>
              </a:cxn>
              <a:cxn ang="0">
                <a:pos x="742003" y="762697"/>
              </a:cxn>
              <a:cxn ang="0">
                <a:pos x="644149" y="1246351"/>
              </a:cxn>
              <a:cxn ang="0">
                <a:pos x="553830" y="1599795"/>
              </a:cxn>
              <a:cxn ang="0">
                <a:pos x="444682" y="2027648"/>
              </a:cxn>
              <a:cxn ang="0">
                <a:pos x="410815" y="2269481"/>
              </a:cxn>
              <a:cxn ang="0">
                <a:pos x="328014" y="2529907"/>
              </a:cxn>
              <a:cxn ang="0">
                <a:pos x="328014" y="2511308"/>
              </a:cxn>
              <a:cxn ang="0">
                <a:pos x="354361" y="2436895"/>
              </a:cxn>
              <a:cxn ang="0">
                <a:pos x="414574" y="2102053"/>
              </a:cxn>
              <a:cxn ang="0">
                <a:pos x="482322" y="1730014"/>
              </a:cxn>
              <a:cxn ang="0">
                <a:pos x="568883" y="1469575"/>
              </a:cxn>
              <a:cxn ang="0">
                <a:pos x="644149" y="1116138"/>
              </a:cxn>
              <a:cxn ang="0">
                <a:pos x="760815" y="595275"/>
              </a:cxn>
              <a:cxn ang="0">
                <a:pos x="854902" y="241832"/>
              </a:cxn>
              <a:cxn ang="0">
                <a:pos x="896303" y="0"/>
              </a:cxn>
            </a:cxnLst>
            <a:pathLst>
              <a:path w="1930133" h="1439863">
                <a:moveTo>
                  <a:pt x="1897912" y="633413"/>
                </a:moveTo>
                <a:cubicBezTo>
                  <a:pt x="1912975" y="644718"/>
                  <a:pt x="1920506" y="656024"/>
                  <a:pt x="1924272" y="671098"/>
                </a:cubicBezTo>
                <a:cubicBezTo>
                  <a:pt x="1943100" y="791688"/>
                  <a:pt x="1909209" y="1036638"/>
                  <a:pt x="1924272" y="1191145"/>
                </a:cubicBezTo>
                <a:cubicBezTo>
                  <a:pt x="1943100" y="1341883"/>
                  <a:pt x="1897912" y="1413484"/>
                  <a:pt x="1788707" y="1432326"/>
                </a:cubicBezTo>
                <a:cubicBezTo>
                  <a:pt x="1754815" y="1439863"/>
                  <a:pt x="1713393" y="1439863"/>
                  <a:pt x="1668204" y="1439863"/>
                </a:cubicBezTo>
                <a:cubicBezTo>
                  <a:pt x="1607953" y="1439863"/>
                  <a:pt x="1532639" y="1436095"/>
                  <a:pt x="1442262" y="1432326"/>
                </a:cubicBezTo>
                <a:cubicBezTo>
                  <a:pt x="1348120" y="1428558"/>
                  <a:pt x="1238915" y="1424789"/>
                  <a:pt x="1099584" y="1424789"/>
                </a:cubicBezTo>
                <a:cubicBezTo>
                  <a:pt x="1005441" y="1424789"/>
                  <a:pt x="900002" y="1428558"/>
                  <a:pt x="779500" y="1432326"/>
                </a:cubicBezTo>
                <a:cubicBezTo>
                  <a:pt x="658997" y="1436095"/>
                  <a:pt x="553558" y="1439863"/>
                  <a:pt x="466947" y="1439863"/>
                </a:cubicBezTo>
                <a:cubicBezTo>
                  <a:pt x="109205" y="1439863"/>
                  <a:pt x="3766" y="1405947"/>
                  <a:pt x="0" y="1375799"/>
                </a:cubicBezTo>
                <a:cubicBezTo>
                  <a:pt x="0" y="1372031"/>
                  <a:pt x="0" y="1372031"/>
                  <a:pt x="0" y="1368262"/>
                </a:cubicBezTo>
                <a:cubicBezTo>
                  <a:pt x="18828" y="1383336"/>
                  <a:pt x="48954" y="1390873"/>
                  <a:pt x="90377" y="1398410"/>
                </a:cubicBezTo>
                <a:cubicBezTo>
                  <a:pt x="135565" y="1405947"/>
                  <a:pt x="199582" y="1405947"/>
                  <a:pt x="278661" y="1405947"/>
                </a:cubicBezTo>
                <a:cubicBezTo>
                  <a:pt x="391633" y="1405947"/>
                  <a:pt x="546026" y="1402179"/>
                  <a:pt x="753140" y="1394642"/>
                </a:cubicBezTo>
                <a:cubicBezTo>
                  <a:pt x="847282" y="1390873"/>
                  <a:pt x="933893" y="1390873"/>
                  <a:pt x="1009207" y="1390873"/>
                </a:cubicBezTo>
                <a:cubicBezTo>
                  <a:pt x="1348120" y="1390873"/>
                  <a:pt x="1543936" y="1413484"/>
                  <a:pt x="1679501" y="1413484"/>
                </a:cubicBezTo>
                <a:cubicBezTo>
                  <a:pt x="1713393" y="1413484"/>
                  <a:pt x="1747284" y="1413484"/>
                  <a:pt x="1773644" y="1409716"/>
                </a:cubicBezTo>
                <a:cubicBezTo>
                  <a:pt x="1818832" y="1402179"/>
                  <a:pt x="1852723" y="1379568"/>
                  <a:pt x="1871552" y="1349420"/>
                </a:cubicBezTo>
                <a:cubicBezTo>
                  <a:pt x="1894146" y="1315504"/>
                  <a:pt x="1901678" y="1274051"/>
                  <a:pt x="1901678" y="1221293"/>
                </a:cubicBezTo>
                <a:cubicBezTo>
                  <a:pt x="1901678" y="1198682"/>
                  <a:pt x="1901678" y="1172303"/>
                  <a:pt x="1897912" y="1145923"/>
                </a:cubicBezTo>
                <a:cubicBezTo>
                  <a:pt x="1894146" y="1115776"/>
                  <a:pt x="1894146" y="1081860"/>
                  <a:pt x="1894146" y="1047944"/>
                </a:cubicBezTo>
                <a:cubicBezTo>
                  <a:pt x="1894146" y="942427"/>
                  <a:pt x="1905443" y="825604"/>
                  <a:pt x="1905443" y="727625"/>
                </a:cubicBezTo>
                <a:cubicBezTo>
                  <a:pt x="1905443" y="693708"/>
                  <a:pt x="1901678" y="659792"/>
                  <a:pt x="1897912" y="633413"/>
                </a:cubicBezTo>
                <a:close/>
                <a:moveTo>
                  <a:pt x="1084457" y="19050"/>
                </a:moveTo>
                <a:cubicBezTo>
                  <a:pt x="1103301" y="37909"/>
                  <a:pt x="1125915" y="56768"/>
                  <a:pt x="1148528" y="68084"/>
                </a:cubicBezTo>
                <a:cubicBezTo>
                  <a:pt x="1148528" y="71855"/>
                  <a:pt x="1148528" y="71855"/>
                  <a:pt x="1152297" y="71855"/>
                </a:cubicBezTo>
                <a:cubicBezTo>
                  <a:pt x="1174910" y="83171"/>
                  <a:pt x="1189986" y="94486"/>
                  <a:pt x="1208830" y="113345"/>
                </a:cubicBezTo>
                <a:cubicBezTo>
                  <a:pt x="1220137" y="128432"/>
                  <a:pt x="1231443" y="143520"/>
                  <a:pt x="1246519" y="169922"/>
                </a:cubicBezTo>
                <a:cubicBezTo>
                  <a:pt x="1250288" y="173694"/>
                  <a:pt x="1254057" y="177466"/>
                  <a:pt x="1257826" y="185010"/>
                </a:cubicBezTo>
                <a:cubicBezTo>
                  <a:pt x="1295514" y="249130"/>
                  <a:pt x="1340741" y="271761"/>
                  <a:pt x="1374661" y="294392"/>
                </a:cubicBezTo>
                <a:cubicBezTo>
                  <a:pt x="1374661" y="298164"/>
                  <a:pt x="1378430" y="298164"/>
                  <a:pt x="1382199" y="301935"/>
                </a:cubicBezTo>
                <a:cubicBezTo>
                  <a:pt x="1397274" y="313251"/>
                  <a:pt x="1419888" y="328338"/>
                  <a:pt x="1442501" y="347197"/>
                </a:cubicBezTo>
                <a:cubicBezTo>
                  <a:pt x="1468883" y="369828"/>
                  <a:pt x="1491496" y="396231"/>
                  <a:pt x="1506572" y="418861"/>
                </a:cubicBezTo>
                <a:cubicBezTo>
                  <a:pt x="1510341" y="422633"/>
                  <a:pt x="1510341" y="426405"/>
                  <a:pt x="1514110" y="430177"/>
                </a:cubicBezTo>
                <a:cubicBezTo>
                  <a:pt x="1525416" y="449036"/>
                  <a:pt x="1540492" y="467895"/>
                  <a:pt x="1551799" y="482982"/>
                </a:cubicBezTo>
                <a:cubicBezTo>
                  <a:pt x="1566874" y="501841"/>
                  <a:pt x="1585719" y="513157"/>
                  <a:pt x="1597025" y="516928"/>
                </a:cubicBezTo>
                <a:cubicBezTo>
                  <a:pt x="1597025" y="516928"/>
                  <a:pt x="1597025" y="516928"/>
                  <a:pt x="1593256" y="520700"/>
                </a:cubicBezTo>
                <a:cubicBezTo>
                  <a:pt x="1585719" y="520700"/>
                  <a:pt x="1578181" y="520700"/>
                  <a:pt x="1570643" y="520700"/>
                </a:cubicBezTo>
                <a:cubicBezTo>
                  <a:pt x="1559336" y="513157"/>
                  <a:pt x="1551799" y="501841"/>
                  <a:pt x="1540492" y="494298"/>
                </a:cubicBezTo>
                <a:cubicBezTo>
                  <a:pt x="1529185" y="479210"/>
                  <a:pt x="1514110" y="460351"/>
                  <a:pt x="1502803" y="441492"/>
                </a:cubicBezTo>
                <a:cubicBezTo>
                  <a:pt x="1499034" y="437720"/>
                  <a:pt x="1495265" y="433949"/>
                  <a:pt x="1495265" y="426405"/>
                </a:cubicBezTo>
                <a:cubicBezTo>
                  <a:pt x="1480190" y="407546"/>
                  <a:pt x="1457576" y="381143"/>
                  <a:pt x="1431194" y="358513"/>
                </a:cubicBezTo>
                <a:cubicBezTo>
                  <a:pt x="1408581" y="339654"/>
                  <a:pt x="1385968" y="324566"/>
                  <a:pt x="1370892" y="313251"/>
                </a:cubicBezTo>
                <a:cubicBezTo>
                  <a:pt x="1370892" y="309479"/>
                  <a:pt x="1367123" y="309479"/>
                  <a:pt x="1363354" y="305707"/>
                </a:cubicBezTo>
                <a:cubicBezTo>
                  <a:pt x="1333203" y="286848"/>
                  <a:pt x="1284208" y="256674"/>
                  <a:pt x="1242750" y="192553"/>
                </a:cubicBezTo>
                <a:cubicBezTo>
                  <a:pt x="1242750" y="188781"/>
                  <a:pt x="1238981" y="181238"/>
                  <a:pt x="1235212" y="177466"/>
                </a:cubicBezTo>
                <a:cubicBezTo>
                  <a:pt x="1220137" y="154835"/>
                  <a:pt x="1208830" y="135976"/>
                  <a:pt x="1197523" y="124661"/>
                </a:cubicBezTo>
                <a:cubicBezTo>
                  <a:pt x="1182448" y="105802"/>
                  <a:pt x="1167372" y="98258"/>
                  <a:pt x="1144759" y="86943"/>
                </a:cubicBezTo>
                <a:cubicBezTo>
                  <a:pt x="1140990" y="83171"/>
                  <a:pt x="1140990" y="83171"/>
                  <a:pt x="1137221" y="83171"/>
                </a:cubicBezTo>
                <a:cubicBezTo>
                  <a:pt x="1114608" y="68084"/>
                  <a:pt x="1091995" y="49225"/>
                  <a:pt x="1073150" y="26594"/>
                </a:cubicBezTo>
                <a:cubicBezTo>
                  <a:pt x="1076919" y="22822"/>
                  <a:pt x="1080688" y="22822"/>
                  <a:pt x="1084457" y="19050"/>
                </a:cubicBezTo>
                <a:close/>
                <a:moveTo>
                  <a:pt x="900825" y="3770"/>
                </a:moveTo>
                <a:lnTo>
                  <a:pt x="902704" y="3770"/>
                </a:lnTo>
                <a:cubicBezTo>
                  <a:pt x="902704" y="3770"/>
                  <a:pt x="902704" y="3770"/>
                  <a:pt x="906463" y="7541"/>
                </a:cubicBezTo>
                <a:lnTo>
                  <a:pt x="900825" y="3770"/>
                </a:lnTo>
                <a:close/>
                <a:moveTo>
                  <a:pt x="895187" y="0"/>
                </a:moveTo>
                <a:lnTo>
                  <a:pt x="900825" y="3770"/>
                </a:lnTo>
                <a:lnTo>
                  <a:pt x="898946" y="3770"/>
                </a:lnTo>
                <a:cubicBezTo>
                  <a:pt x="902704" y="3770"/>
                  <a:pt x="906463" y="7541"/>
                  <a:pt x="906463" y="7541"/>
                </a:cubicBezTo>
                <a:cubicBezTo>
                  <a:pt x="895187" y="18852"/>
                  <a:pt x="887669" y="26392"/>
                  <a:pt x="876393" y="37703"/>
                </a:cubicBezTo>
                <a:cubicBezTo>
                  <a:pt x="872634" y="45244"/>
                  <a:pt x="872634" y="49014"/>
                  <a:pt x="868875" y="56555"/>
                </a:cubicBezTo>
                <a:cubicBezTo>
                  <a:pt x="857599" y="75406"/>
                  <a:pt x="835046" y="90488"/>
                  <a:pt x="812493" y="109339"/>
                </a:cubicBezTo>
                <a:cubicBezTo>
                  <a:pt x="797458" y="116880"/>
                  <a:pt x="782423" y="124421"/>
                  <a:pt x="771147" y="131961"/>
                </a:cubicBezTo>
                <a:cubicBezTo>
                  <a:pt x="759870" y="139502"/>
                  <a:pt x="748594" y="147042"/>
                  <a:pt x="741076" y="154583"/>
                </a:cubicBezTo>
                <a:cubicBezTo>
                  <a:pt x="703488" y="180975"/>
                  <a:pt x="677177" y="199827"/>
                  <a:pt x="654624" y="237530"/>
                </a:cubicBezTo>
                <a:cubicBezTo>
                  <a:pt x="650865" y="241300"/>
                  <a:pt x="647106" y="245071"/>
                  <a:pt x="643348" y="252611"/>
                </a:cubicBezTo>
                <a:cubicBezTo>
                  <a:pt x="628312" y="275233"/>
                  <a:pt x="602001" y="294085"/>
                  <a:pt x="575689" y="312936"/>
                </a:cubicBezTo>
                <a:cubicBezTo>
                  <a:pt x="568172" y="316707"/>
                  <a:pt x="560654" y="320477"/>
                  <a:pt x="553137" y="324247"/>
                </a:cubicBezTo>
                <a:cubicBezTo>
                  <a:pt x="530584" y="335558"/>
                  <a:pt x="508031" y="350640"/>
                  <a:pt x="492996" y="361950"/>
                </a:cubicBezTo>
                <a:cubicBezTo>
                  <a:pt x="466684" y="380802"/>
                  <a:pt x="455408" y="395883"/>
                  <a:pt x="444132" y="410965"/>
                </a:cubicBezTo>
                <a:cubicBezTo>
                  <a:pt x="436614" y="418505"/>
                  <a:pt x="432855" y="426046"/>
                  <a:pt x="425338" y="437357"/>
                </a:cubicBezTo>
                <a:cubicBezTo>
                  <a:pt x="421579" y="441127"/>
                  <a:pt x="417820" y="452438"/>
                  <a:pt x="410302" y="459979"/>
                </a:cubicBezTo>
                <a:cubicBezTo>
                  <a:pt x="395267" y="482601"/>
                  <a:pt x="368956" y="501452"/>
                  <a:pt x="353920" y="508993"/>
                </a:cubicBezTo>
                <a:cubicBezTo>
                  <a:pt x="342644" y="508993"/>
                  <a:pt x="335127" y="512763"/>
                  <a:pt x="327609" y="512763"/>
                </a:cubicBezTo>
                <a:cubicBezTo>
                  <a:pt x="327609" y="512763"/>
                  <a:pt x="327609" y="512763"/>
                  <a:pt x="323850" y="508993"/>
                </a:cubicBezTo>
                <a:cubicBezTo>
                  <a:pt x="323850" y="508993"/>
                  <a:pt x="323850" y="508993"/>
                  <a:pt x="327609" y="508993"/>
                </a:cubicBezTo>
                <a:cubicBezTo>
                  <a:pt x="327609" y="505223"/>
                  <a:pt x="331368" y="505223"/>
                  <a:pt x="331368" y="505223"/>
                </a:cubicBezTo>
                <a:cubicBezTo>
                  <a:pt x="338885" y="501452"/>
                  <a:pt x="346403" y="497682"/>
                  <a:pt x="353920" y="493912"/>
                </a:cubicBezTo>
                <a:cubicBezTo>
                  <a:pt x="368956" y="482601"/>
                  <a:pt x="387750" y="467519"/>
                  <a:pt x="399026" y="448668"/>
                </a:cubicBezTo>
                <a:cubicBezTo>
                  <a:pt x="406544" y="441127"/>
                  <a:pt x="410302" y="433587"/>
                  <a:pt x="414061" y="426046"/>
                </a:cubicBezTo>
                <a:cubicBezTo>
                  <a:pt x="421579" y="418505"/>
                  <a:pt x="425338" y="410965"/>
                  <a:pt x="432855" y="399654"/>
                </a:cubicBezTo>
                <a:cubicBezTo>
                  <a:pt x="444132" y="384572"/>
                  <a:pt x="455408" y="369491"/>
                  <a:pt x="481719" y="350640"/>
                </a:cubicBezTo>
                <a:cubicBezTo>
                  <a:pt x="500513" y="335558"/>
                  <a:pt x="523066" y="324247"/>
                  <a:pt x="545619" y="312936"/>
                </a:cubicBezTo>
                <a:cubicBezTo>
                  <a:pt x="553137" y="309166"/>
                  <a:pt x="560654" y="305396"/>
                  <a:pt x="568172" y="297855"/>
                </a:cubicBezTo>
                <a:cubicBezTo>
                  <a:pt x="594483" y="282774"/>
                  <a:pt x="617036" y="263922"/>
                  <a:pt x="632071" y="245071"/>
                </a:cubicBezTo>
                <a:cubicBezTo>
                  <a:pt x="635830" y="237530"/>
                  <a:pt x="639589" y="233760"/>
                  <a:pt x="643348" y="226219"/>
                </a:cubicBezTo>
                <a:cubicBezTo>
                  <a:pt x="665900" y="188516"/>
                  <a:pt x="692212" y="165894"/>
                  <a:pt x="729800" y="139502"/>
                </a:cubicBezTo>
                <a:cubicBezTo>
                  <a:pt x="741076" y="135732"/>
                  <a:pt x="752353" y="128191"/>
                  <a:pt x="759870" y="120650"/>
                </a:cubicBezTo>
                <a:cubicBezTo>
                  <a:pt x="774905" y="113110"/>
                  <a:pt x="789941" y="105569"/>
                  <a:pt x="804976" y="94258"/>
                </a:cubicBezTo>
                <a:cubicBezTo>
                  <a:pt x="827529" y="79177"/>
                  <a:pt x="846323" y="64096"/>
                  <a:pt x="853840" y="49014"/>
                </a:cubicBezTo>
                <a:cubicBezTo>
                  <a:pt x="857599" y="41474"/>
                  <a:pt x="861358" y="33933"/>
                  <a:pt x="865116" y="30163"/>
                </a:cubicBezTo>
                <a:cubicBezTo>
                  <a:pt x="876393" y="18852"/>
                  <a:pt x="883910" y="7541"/>
                  <a:pt x="895187" y="0"/>
                </a:cubicBezTo>
                <a:close/>
              </a:path>
            </a:pathLst>
          </a:custGeom>
          <a:solidFill>
            <a:srgbClr val="BDE3FF">
              <a:alpha val="100000"/>
            </a:srgbClr>
          </a:solidFill>
          <a:ln w="9525">
            <a:noFill/>
          </a:ln>
        </p:spPr>
        <p:txBody>
          <a:bodyPr/>
          <a:p>
            <a:endParaRPr lang="zh-CN" altLang="en-US"/>
          </a:p>
        </p:txBody>
      </p:sp>
      <p:sp>
        <p:nvSpPr>
          <p:cNvPr id="40" name="MH_SubTitle_3"/>
          <p:cNvSpPr txBox="1"/>
          <p:nvPr/>
        </p:nvSpPr>
        <p:spPr>
          <a:xfrm>
            <a:off x="4533900" y="4660900"/>
            <a:ext cx="1567180" cy="1049655"/>
          </a:xfrm>
          <a:prstGeom prst="rect">
            <a:avLst/>
          </a:prstGeom>
          <a:noFill/>
        </p:spPr>
        <p:txBody>
          <a:bodyPr anchor="ctr">
            <a:normAutofit lnSpcReduction="20000"/>
          </a:bodyPr>
          <a:lstStyle/>
          <a:p>
            <a:pPr marL="0" marR="0" lvl="0" indent="0" algn="ctr" defTabSz="914400" rtl="0" eaLnBrk="1" fontAlgn="auto" latinLnBrk="0" hangingPunct="1">
              <a:lnSpc>
                <a:spcPct val="110000"/>
              </a:lnSpc>
              <a:spcBef>
                <a:spcPts val="0"/>
              </a:spcBef>
              <a:spcAft>
                <a:spcPts val="0"/>
              </a:spcAft>
              <a:buClrTx/>
              <a:buSzTx/>
              <a:buFontTx/>
              <a:buNone/>
              <a:defRPr/>
            </a:pPr>
            <a:r>
              <a:rPr kumimoji="0" lang="zh-CN" altLang="en-US" sz="1600" b="1" i="0" u="none" strike="noStrike" kern="1200" cap="none" spc="0" normalizeH="0" baseline="0" noProof="0">
                <a:ln>
                  <a:noFill/>
                </a:ln>
                <a:solidFill>
                  <a:srgbClr val="0070C0"/>
                </a:solidFill>
                <a:effectLst/>
                <a:uLnTx/>
                <a:uFillTx/>
                <a:latin typeface="Arial" panose="020B0604020202020204" pitchFamily="34" charset="0"/>
                <a:ea typeface="微软雅黑" panose="020B0503020204020204" charset="-122"/>
                <a:cs typeface="+mn-cs"/>
              </a:rPr>
              <a:t>勤：指工作中不怕苦，不怕累，模范遵守规章制度；</a:t>
            </a:r>
            <a:endParaRPr kumimoji="0" lang="zh-CN" altLang="en-US" sz="1600" b="1" i="0" u="none" strike="noStrike" kern="1200" cap="none" spc="0" normalizeH="0" baseline="0" noProof="0">
              <a:ln>
                <a:noFill/>
              </a:ln>
              <a:solidFill>
                <a:srgbClr val="0070C0"/>
              </a:solidFill>
              <a:effectLst/>
              <a:uLnTx/>
              <a:uFillTx/>
              <a:latin typeface="Arial" panose="020B0604020202020204" pitchFamily="34" charset="0"/>
              <a:ea typeface="微软雅黑" panose="020B0503020204020204" charset="-122"/>
              <a:cs typeface="+mn-cs"/>
            </a:endParaRPr>
          </a:p>
        </p:txBody>
      </p:sp>
      <p:sp>
        <p:nvSpPr>
          <p:cNvPr id="3084" name="MH_Other_7"/>
          <p:cNvSpPr/>
          <p:nvPr/>
        </p:nvSpPr>
        <p:spPr>
          <a:xfrm>
            <a:off x="7546975" y="3000375"/>
            <a:ext cx="1946275" cy="1941830"/>
          </a:xfrm>
          <a:custGeom>
            <a:avLst/>
            <a:gdLst/>
            <a:ahLst/>
            <a:cxnLst>
              <a:cxn ang="0">
                <a:pos x="191907" y="7208687"/>
              </a:cxn>
              <a:cxn ang="0">
                <a:pos x="469563" y="7244845"/>
              </a:cxn>
              <a:cxn ang="0">
                <a:pos x="15058" y="6862268"/>
              </a:cxn>
              <a:cxn ang="0">
                <a:pos x="173883" y="4531221"/>
              </a:cxn>
              <a:cxn ang="0">
                <a:pos x="1845108" y="4255724"/>
              </a:cxn>
              <a:cxn ang="0">
                <a:pos x="87526" y="3906214"/>
              </a:cxn>
              <a:cxn ang="0">
                <a:pos x="496943" y="3708076"/>
              </a:cxn>
              <a:cxn ang="0">
                <a:pos x="36810" y="4531221"/>
              </a:cxn>
              <a:cxn ang="0">
                <a:pos x="173606" y="4548881"/>
              </a:cxn>
              <a:cxn ang="0">
                <a:pos x="196197" y="4584205"/>
              </a:cxn>
              <a:cxn ang="0">
                <a:pos x="25511" y="5933564"/>
              </a:cxn>
              <a:cxn ang="0">
                <a:pos x="188045" y="6356482"/>
              </a:cxn>
              <a:cxn ang="0">
                <a:pos x="165531" y="6414043"/>
              </a:cxn>
              <a:cxn ang="0">
                <a:pos x="22174" y="6394909"/>
              </a:cxn>
              <a:cxn ang="0">
                <a:pos x="266902" y="7177726"/>
              </a:cxn>
              <a:cxn ang="0">
                <a:pos x="25181" y="7199508"/>
              </a:cxn>
              <a:cxn ang="0">
                <a:pos x="97879" y="7851427"/>
              </a:cxn>
              <a:cxn ang="0">
                <a:pos x="1065351" y="7827302"/>
              </a:cxn>
              <a:cxn ang="0">
                <a:pos x="1796181" y="7920438"/>
              </a:cxn>
              <a:cxn ang="0">
                <a:pos x="1660524" y="7571787"/>
              </a:cxn>
              <a:cxn ang="0">
                <a:pos x="1705768" y="7515262"/>
              </a:cxn>
              <a:cxn ang="0">
                <a:pos x="1920497" y="6858700"/>
              </a:cxn>
              <a:cxn ang="0">
                <a:pos x="1855623" y="5312650"/>
              </a:cxn>
              <a:cxn ang="0">
                <a:pos x="1921262" y="5244254"/>
              </a:cxn>
              <a:cxn ang="0">
                <a:pos x="1928695" y="4380112"/>
              </a:cxn>
              <a:cxn ang="0">
                <a:pos x="1757675" y="4268254"/>
              </a:cxn>
              <a:cxn ang="0">
                <a:pos x="1851611" y="4258937"/>
              </a:cxn>
              <a:cxn ang="0">
                <a:pos x="1870984" y="3913465"/>
              </a:cxn>
              <a:cxn ang="0">
                <a:pos x="481354" y="2756513"/>
              </a:cxn>
              <a:cxn ang="0">
                <a:pos x="880878" y="1172431"/>
              </a:cxn>
              <a:cxn ang="0">
                <a:pos x="571812" y="2495603"/>
              </a:cxn>
              <a:cxn ang="0">
                <a:pos x="324814" y="3572468"/>
              </a:cxn>
              <a:cxn ang="0">
                <a:pos x="1633536" y="3618696"/>
              </a:cxn>
              <a:cxn ang="0">
                <a:pos x="1594095" y="3234161"/>
              </a:cxn>
              <a:cxn ang="0">
                <a:pos x="1203100" y="1328130"/>
              </a:cxn>
              <a:cxn ang="0">
                <a:pos x="1121958" y="1022941"/>
              </a:cxn>
              <a:cxn ang="0">
                <a:pos x="1101944" y="1097803"/>
              </a:cxn>
              <a:cxn ang="0">
                <a:pos x="1050119" y="1193146"/>
              </a:cxn>
              <a:cxn ang="0">
                <a:pos x="947737" y="1080972"/>
              </a:cxn>
              <a:cxn ang="0">
                <a:pos x="990116" y="93207"/>
              </a:cxn>
              <a:cxn ang="0">
                <a:pos x="915113" y="671139"/>
              </a:cxn>
              <a:cxn ang="0">
                <a:pos x="1050119" y="1118578"/>
              </a:cxn>
              <a:cxn ang="0">
                <a:pos x="1140124" y="783004"/>
              </a:cxn>
              <a:cxn ang="0">
                <a:pos x="1102622" y="167785"/>
              </a:cxn>
              <a:cxn ang="0">
                <a:pos x="1001367" y="0"/>
              </a:cxn>
              <a:cxn ang="0">
                <a:pos x="1057620" y="18644"/>
              </a:cxn>
              <a:cxn ang="0">
                <a:pos x="1158875" y="576165"/>
              </a:cxn>
              <a:cxn ang="0">
                <a:pos x="1150906" y="873882"/>
              </a:cxn>
              <a:cxn ang="0">
                <a:pos x="1303963" y="1666045"/>
              </a:cxn>
              <a:cxn ang="0">
                <a:pos x="1596594" y="3110580"/>
              </a:cxn>
              <a:cxn ang="0">
                <a:pos x="1829574" y="3764159"/>
              </a:cxn>
              <a:cxn ang="0">
                <a:pos x="1938746" y="6712962"/>
              </a:cxn>
              <a:cxn ang="0">
                <a:pos x="1924447" y="7590623"/>
              </a:cxn>
              <a:cxn ang="0">
                <a:pos x="1050311" y="7926079"/>
              </a:cxn>
              <a:cxn ang="0">
                <a:pos x="15058" y="7627466"/>
              </a:cxn>
              <a:cxn ang="0">
                <a:pos x="33881" y="4118768"/>
              </a:cxn>
              <a:cxn ang="0">
                <a:pos x="402341" y="3105404"/>
              </a:cxn>
              <a:cxn ang="0">
                <a:pos x="646109" y="2041855"/>
              </a:cxn>
              <a:cxn ang="0">
                <a:pos x="911804" y="872712"/>
              </a:cxn>
              <a:cxn ang="0">
                <a:pos x="937614" y="167785"/>
              </a:cxn>
            </a:cxnLst>
            <a:pathLst>
              <a:path w="1946275" h="1625601">
                <a:moveTo>
                  <a:pt x="481437" y="1465536"/>
                </a:moveTo>
                <a:lnTo>
                  <a:pt x="487586" y="1465719"/>
                </a:lnTo>
                <a:cubicBezTo>
                  <a:pt x="494896" y="1465957"/>
                  <a:pt x="493351" y="1465957"/>
                  <a:pt x="486307" y="1465719"/>
                </a:cubicBezTo>
                <a:lnTo>
                  <a:pt x="481437" y="1465536"/>
                </a:lnTo>
                <a:close/>
                <a:moveTo>
                  <a:pt x="191907" y="1457871"/>
                </a:moveTo>
                <a:lnTo>
                  <a:pt x="247607" y="1459230"/>
                </a:lnTo>
                <a:cubicBezTo>
                  <a:pt x="322435" y="1461135"/>
                  <a:pt x="396793" y="1463040"/>
                  <a:pt x="428795" y="1463040"/>
                </a:cubicBezTo>
                <a:cubicBezTo>
                  <a:pt x="444796" y="1463993"/>
                  <a:pt x="460327" y="1464707"/>
                  <a:pt x="472034" y="1465183"/>
                </a:cubicBezTo>
                <a:lnTo>
                  <a:pt x="481437" y="1465536"/>
                </a:lnTo>
                <a:lnTo>
                  <a:pt x="469563" y="1465183"/>
                </a:lnTo>
                <a:cubicBezTo>
                  <a:pt x="452562" y="1464707"/>
                  <a:pt x="425031" y="1463993"/>
                  <a:pt x="383616" y="1463040"/>
                </a:cubicBezTo>
                <a:cubicBezTo>
                  <a:pt x="217958" y="1459230"/>
                  <a:pt x="440090" y="1466850"/>
                  <a:pt x="225488" y="1459230"/>
                </a:cubicBezTo>
                <a:lnTo>
                  <a:pt x="191907" y="1457871"/>
                </a:lnTo>
                <a:close/>
                <a:moveTo>
                  <a:pt x="15280" y="1374175"/>
                </a:moveTo>
                <a:lnTo>
                  <a:pt x="15058" y="1387812"/>
                </a:lnTo>
                <a:lnTo>
                  <a:pt x="15334" y="1396572"/>
                </a:lnTo>
                <a:lnTo>
                  <a:pt x="15280" y="1374175"/>
                </a:lnTo>
                <a:close/>
                <a:moveTo>
                  <a:pt x="182607" y="914934"/>
                </a:moveTo>
                <a:cubicBezTo>
                  <a:pt x="183255" y="915046"/>
                  <a:pt x="182078" y="915492"/>
                  <a:pt x="177371" y="916385"/>
                </a:cubicBezTo>
                <a:lnTo>
                  <a:pt x="173883" y="916385"/>
                </a:lnTo>
                <a:lnTo>
                  <a:pt x="176901" y="915492"/>
                </a:lnTo>
                <a:cubicBezTo>
                  <a:pt x="179489" y="915046"/>
                  <a:pt x="181960" y="914822"/>
                  <a:pt x="182607" y="914934"/>
                </a:cubicBezTo>
                <a:close/>
                <a:moveTo>
                  <a:pt x="1830701" y="858668"/>
                </a:moveTo>
                <a:cubicBezTo>
                  <a:pt x="1832316" y="858727"/>
                  <a:pt x="1835561" y="858962"/>
                  <a:pt x="1840754" y="859434"/>
                </a:cubicBezTo>
                <a:lnTo>
                  <a:pt x="1845108" y="860670"/>
                </a:lnTo>
                <a:lnTo>
                  <a:pt x="1838032" y="859964"/>
                </a:lnTo>
                <a:cubicBezTo>
                  <a:pt x="1830760" y="859139"/>
                  <a:pt x="1827470" y="858550"/>
                  <a:pt x="1830701" y="858668"/>
                </a:cubicBezTo>
                <a:close/>
                <a:moveTo>
                  <a:pt x="101185" y="780313"/>
                </a:moveTo>
                <a:lnTo>
                  <a:pt x="93644" y="784375"/>
                </a:lnTo>
                <a:lnTo>
                  <a:pt x="87526" y="789985"/>
                </a:lnTo>
                <a:lnTo>
                  <a:pt x="101185" y="780313"/>
                </a:lnTo>
                <a:close/>
                <a:moveTo>
                  <a:pt x="1202371" y="731945"/>
                </a:moveTo>
                <a:lnTo>
                  <a:pt x="1190955" y="732938"/>
                </a:lnTo>
                <a:cubicBezTo>
                  <a:pt x="1133591" y="737654"/>
                  <a:pt x="1061181" y="742369"/>
                  <a:pt x="1000995" y="742369"/>
                </a:cubicBezTo>
                <a:cubicBezTo>
                  <a:pt x="876863" y="742369"/>
                  <a:pt x="609791" y="746141"/>
                  <a:pt x="496943" y="749914"/>
                </a:cubicBezTo>
                <a:cubicBezTo>
                  <a:pt x="459327" y="749914"/>
                  <a:pt x="417950" y="749914"/>
                  <a:pt x="380334" y="749914"/>
                </a:cubicBezTo>
                <a:cubicBezTo>
                  <a:pt x="308864" y="749914"/>
                  <a:pt x="241155" y="749914"/>
                  <a:pt x="196016" y="757458"/>
                </a:cubicBezTo>
                <a:cubicBezTo>
                  <a:pt x="162162" y="765003"/>
                  <a:pt x="83169" y="791409"/>
                  <a:pt x="53076" y="847993"/>
                </a:cubicBezTo>
                <a:cubicBezTo>
                  <a:pt x="45553" y="863082"/>
                  <a:pt x="40851" y="881000"/>
                  <a:pt x="37912" y="900864"/>
                </a:cubicBezTo>
                <a:lnTo>
                  <a:pt x="36810" y="916385"/>
                </a:lnTo>
                <a:lnTo>
                  <a:pt x="87006" y="916385"/>
                </a:lnTo>
                <a:cubicBezTo>
                  <a:pt x="109597" y="916385"/>
                  <a:pt x="127482" y="916385"/>
                  <a:pt x="142072" y="916385"/>
                </a:cubicBezTo>
                <a:lnTo>
                  <a:pt x="173883" y="916385"/>
                </a:lnTo>
                <a:lnTo>
                  <a:pt x="170488" y="917390"/>
                </a:lnTo>
                <a:cubicBezTo>
                  <a:pt x="169370" y="918171"/>
                  <a:pt x="169841" y="919064"/>
                  <a:pt x="173606" y="919957"/>
                </a:cubicBezTo>
                <a:cubicBezTo>
                  <a:pt x="192432" y="919957"/>
                  <a:pt x="233850" y="923529"/>
                  <a:pt x="248911" y="923529"/>
                </a:cubicBezTo>
                <a:cubicBezTo>
                  <a:pt x="263972" y="923529"/>
                  <a:pt x="222554" y="923529"/>
                  <a:pt x="263972" y="927101"/>
                </a:cubicBezTo>
                <a:lnTo>
                  <a:pt x="211258" y="927101"/>
                </a:lnTo>
                <a:lnTo>
                  <a:pt x="200139" y="927101"/>
                </a:lnTo>
                <a:lnTo>
                  <a:pt x="196197" y="927101"/>
                </a:lnTo>
                <a:cubicBezTo>
                  <a:pt x="181372" y="927101"/>
                  <a:pt x="116278" y="924025"/>
                  <a:pt x="66893" y="923929"/>
                </a:cubicBezTo>
                <a:lnTo>
                  <a:pt x="36215" y="924754"/>
                </a:lnTo>
                <a:lnTo>
                  <a:pt x="33328" y="965405"/>
                </a:lnTo>
                <a:cubicBezTo>
                  <a:pt x="32387" y="1011144"/>
                  <a:pt x="34268" y="1061126"/>
                  <a:pt x="30507" y="1108280"/>
                </a:cubicBezTo>
                <a:cubicBezTo>
                  <a:pt x="28626" y="1132800"/>
                  <a:pt x="26980" y="1164864"/>
                  <a:pt x="25511" y="1199993"/>
                </a:cubicBezTo>
                <a:lnTo>
                  <a:pt x="23007" y="1270000"/>
                </a:lnTo>
                <a:lnTo>
                  <a:pt x="28574" y="1270000"/>
                </a:lnTo>
                <a:cubicBezTo>
                  <a:pt x="41706" y="1270000"/>
                  <a:pt x="60468" y="1270000"/>
                  <a:pt x="82981" y="1270000"/>
                </a:cubicBezTo>
                <a:cubicBezTo>
                  <a:pt x="131761" y="1270000"/>
                  <a:pt x="45459" y="1277761"/>
                  <a:pt x="90486" y="1281642"/>
                </a:cubicBezTo>
                <a:cubicBezTo>
                  <a:pt x="135513" y="1285522"/>
                  <a:pt x="173036" y="1281642"/>
                  <a:pt x="188045" y="1285522"/>
                </a:cubicBezTo>
                <a:cubicBezTo>
                  <a:pt x="203054" y="1293283"/>
                  <a:pt x="116752" y="1281642"/>
                  <a:pt x="188045" y="1293283"/>
                </a:cubicBezTo>
                <a:cubicBezTo>
                  <a:pt x="238701" y="1302015"/>
                  <a:pt x="177492" y="1299832"/>
                  <a:pt x="161134" y="1298195"/>
                </a:cubicBezTo>
                <a:lnTo>
                  <a:pt x="164157" y="1297486"/>
                </a:lnTo>
                <a:lnTo>
                  <a:pt x="167759" y="1297710"/>
                </a:lnTo>
                <a:cubicBezTo>
                  <a:pt x="174678" y="1298134"/>
                  <a:pt x="175850" y="1298134"/>
                  <a:pt x="165531" y="1297164"/>
                </a:cubicBezTo>
                <a:lnTo>
                  <a:pt x="164157" y="1297486"/>
                </a:lnTo>
                <a:lnTo>
                  <a:pt x="135513" y="1295709"/>
                </a:lnTo>
                <a:cubicBezTo>
                  <a:pt x="110185" y="1294254"/>
                  <a:pt x="84857" y="1293284"/>
                  <a:pt x="105495" y="1297164"/>
                </a:cubicBezTo>
                <a:cubicBezTo>
                  <a:pt x="136451" y="1302985"/>
                  <a:pt x="97756" y="1295709"/>
                  <a:pt x="55895" y="1293344"/>
                </a:cubicBezTo>
                <a:lnTo>
                  <a:pt x="22174" y="1293294"/>
                </a:lnTo>
                <a:lnTo>
                  <a:pt x="21573" y="1310097"/>
                </a:lnTo>
                <a:cubicBezTo>
                  <a:pt x="20397" y="1346876"/>
                  <a:pt x="19339" y="1382242"/>
                  <a:pt x="18340" y="1411712"/>
                </a:cubicBezTo>
                <a:lnTo>
                  <a:pt x="16995" y="1447805"/>
                </a:lnTo>
                <a:lnTo>
                  <a:pt x="20343" y="1447808"/>
                </a:lnTo>
                <a:cubicBezTo>
                  <a:pt x="62654" y="1447860"/>
                  <a:pt x="233959" y="1448276"/>
                  <a:pt x="266902" y="1451610"/>
                </a:cubicBezTo>
                <a:cubicBezTo>
                  <a:pt x="299846" y="1454944"/>
                  <a:pt x="79125" y="1452444"/>
                  <a:pt x="167197" y="1456871"/>
                </a:cubicBezTo>
                <a:lnTo>
                  <a:pt x="191907" y="1457871"/>
                </a:lnTo>
                <a:lnTo>
                  <a:pt x="140247" y="1456611"/>
                </a:lnTo>
                <a:cubicBezTo>
                  <a:pt x="107833" y="1455896"/>
                  <a:pt x="80537" y="1455420"/>
                  <a:pt x="63595" y="1455420"/>
                </a:cubicBezTo>
                <a:cubicBezTo>
                  <a:pt x="45711" y="1455420"/>
                  <a:pt x="33475" y="1455658"/>
                  <a:pt x="25181" y="1456015"/>
                </a:cubicBezTo>
                <a:lnTo>
                  <a:pt x="17229" y="1456721"/>
                </a:lnTo>
                <a:lnTo>
                  <a:pt x="17882" y="1477455"/>
                </a:lnTo>
                <a:cubicBezTo>
                  <a:pt x="19764" y="1502932"/>
                  <a:pt x="22588" y="1523692"/>
                  <a:pt x="26352" y="1538789"/>
                </a:cubicBezTo>
                <a:cubicBezTo>
                  <a:pt x="30117" y="1550113"/>
                  <a:pt x="37646" y="1561436"/>
                  <a:pt x="48939" y="1568985"/>
                </a:cubicBezTo>
                <a:cubicBezTo>
                  <a:pt x="60233" y="1576534"/>
                  <a:pt x="75291" y="1584082"/>
                  <a:pt x="97879" y="1587857"/>
                </a:cubicBezTo>
                <a:cubicBezTo>
                  <a:pt x="143053" y="1599180"/>
                  <a:pt x="210815" y="1602955"/>
                  <a:pt x="319987" y="1602955"/>
                </a:cubicBezTo>
                <a:cubicBezTo>
                  <a:pt x="376456" y="1602955"/>
                  <a:pt x="443277" y="1602011"/>
                  <a:pt x="521862" y="1600124"/>
                </a:cubicBezTo>
                <a:lnTo>
                  <a:pt x="555677" y="1599181"/>
                </a:lnTo>
                <a:lnTo>
                  <a:pt x="620458" y="1594516"/>
                </a:lnTo>
                <a:cubicBezTo>
                  <a:pt x="843265" y="1580095"/>
                  <a:pt x="973055" y="1582979"/>
                  <a:pt x="1065351" y="1582979"/>
                </a:cubicBezTo>
                <a:cubicBezTo>
                  <a:pt x="1110557" y="1582979"/>
                  <a:pt x="1148229" y="1582979"/>
                  <a:pt x="1178366" y="1582979"/>
                </a:cubicBezTo>
                <a:cubicBezTo>
                  <a:pt x="1238641" y="1579212"/>
                  <a:pt x="1306449" y="1582979"/>
                  <a:pt x="1366724" y="1590513"/>
                </a:cubicBezTo>
                <a:cubicBezTo>
                  <a:pt x="1426999" y="1594280"/>
                  <a:pt x="1479739" y="1601814"/>
                  <a:pt x="1509876" y="1598047"/>
                </a:cubicBezTo>
                <a:cubicBezTo>
                  <a:pt x="1543781" y="1594280"/>
                  <a:pt x="1588987" y="1598047"/>
                  <a:pt x="1637960" y="1601814"/>
                </a:cubicBezTo>
                <a:cubicBezTo>
                  <a:pt x="1698235" y="1605581"/>
                  <a:pt x="1758509" y="1609349"/>
                  <a:pt x="1796181" y="1601814"/>
                </a:cubicBezTo>
                <a:cubicBezTo>
                  <a:pt x="1847037" y="1590513"/>
                  <a:pt x="1883061" y="1581331"/>
                  <a:pt x="1901073" y="1544072"/>
                </a:cubicBezTo>
                <a:lnTo>
                  <a:pt x="1903834" y="1532986"/>
                </a:lnTo>
                <a:lnTo>
                  <a:pt x="1877730" y="1530291"/>
                </a:lnTo>
                <a:cubicBezTo>
                  <a:pt x="1811809" y="1528684"/>
                  <a:pt x="1702941" y="1535113"/>
                  <a:pt x="1683146" y="1535113"/>
                </a:cubicBezTo>
                <a:cubicBezTo>
                  <a:pt x="1656754" y="1535113"/>
                  <a:pt x="1720849" y="1531303"/>
                  <a:pt x="1660524" y="1531303"/>
                </a:cubicBezTo>
                <a:cubicBezTo>
                  <a:pt x="1603969" y="1531303"/>
                  <a:pt x="1539874" y="1535113"/>
                  <a:pt x="1592658" y="1531303"/>
                </a:cubicBezTo>
                <a:cubicBezTo>
                  <a:pt x="1645443" y="1527493"/>
                  <a:pt x="1592658" y="1527493"/>
                  <a:pt x="1611510" y="1527493"/>
                </a:cubicBezTo>
                <a:cubicBezTo>
                  <a:pt x="1626592" y="1527493"/>
                  <a:pt x="1686917" y="1523683"/>
                  <a:pt x="1709539" y="1523683"/>
                </a:cubicBezTo>
                <a:cubicBezTo>
                  <a:pt x="1726505" y="1523683"/>
                  <a:pt x="1703176" y="1519397"/>
                  <a:pt x="1699995" y="1518861"/>
                </a:cubicBezTo>
                <a:cubicBezTo>
                  <a:pt x="1698935" y="1518683"/>
                  <a:pt x="1700113" y="1518921"/>
                  <a:pt x="1705768" y="1519873"/>
                </a:cubicBezTo>
                <a:cubicBezTo>
                  <a:pt x="1728390" y="1519873"/>
                  <a:pt x="1762323" y="1519873"/>
                  <a:pt x="1822648" y="1519873"/>
                </a:cubicBezTo>
                <a:cubicBezTo>
                  <a:pt x="1852811" y="1519873"/>
                  <a:pt x="1880146" y="1519873"/>
                  <a:pt x="1899940" y="1519873"/>
                </a:cubicBezTo>
                <a:lnTo>
                  <a:pt x="1907100" y="1519873"/>
                </a:lnTo>
                <a:lnTo>
                  <a:pt x="1912963" y="1496336"/>
                </a:lnTo>
                <a:cubicBezTo>
                  <a:pt x="1916730" y="1436062"/>
                  <a:pt x="1924264" y="1451130"/>
                  <a:pt x="1920497" y="1387090"/>
                </a:cubicBezTo>
                <a:cubicBezTo>
                  <a:pt x="1920497" y="1319282"/>
                  <a:pt x="1912963" y="1187434"/>
                  <a:pt x="1916730" y="1119626"/>
                </a:cubicBezTo>
                <a:lnTo>
                  <a:pt x="1919333" y="1085717"/>
                </a:lnTo>
                <a:lnTo>
                  <a:pt x="1893394" y="1085374"/>
                </a:lnTo>
                <a:cubicBezTo>
                  <a:pt x="1869787" y="1084898"/>
                  <a:pt x="1844291" y="1083945"/>
                  <a:pt x="1836737" y="1082040"/>
                </a:cubicBezTo>
                <a:cubicBezTo>
                  <a:pt x="1821628" y="1074420"/>
                  <a:pt x="1938720" y="1082040"/>
                  <a:pt x="1855623" y="1074420"/>
                </a:cubicBezTo>
                <a:cubicBezTo>
                  <a:pt x="1768748" y="1066800"/>
                  <a:pt x="1855623" y="1074420"/>
                  <a:pt x="1791411" y="1070610"/>
                </a:cubicBezTo>
                <a:cubicBezTo>
                  <a:pt x="1727199" y="1066800"/>
                  <a:pt x="1749862" y="1066800"/>
                  <a:pt x="1772525" y="1066800"/>
                </a:cubicBezTo>
                <a:cubicBezTo>
                  <a:pt x="1798965" y="1066800"/>
                  <a:pt x="1889617" y="1074420"/>
                  <a:pt x="1919834" y="1078230"/>
                </a:cubicBezTo>
                <a:lnTo>
                  <a:pt x="1919909" y="1078224"/>
                </a:lnTo>
                <a:lnTo>
                  <a:pt x="1921262" y="1060588"/>
                </a:lnTo>
                <a:cubicBezTo>
                  <a:pt x="1922719" y="1045093"/>
                  <a:pt x="1924342" y="1029499"/>
                  <a:pt x="1925956" y="1014823"/>
                </a:cubicBezTo>
                <a:lnTo>
                  <a:pt x="1930315" y="977039"/>
                </a:lnTo>
                <a:lnTo>
                  <a:pt x="1931217" y="938655"/>
                </a:lnTo>
                <a:cubicBezTo>
                  <a:pt x="1931217" y="919783"/>
                  <a:pt x="1930276" y="902798"/>
                  <a:pt x="1928864" y="887228"/>
                </a:cubicBezTo>
                <a:lnTo>
                  <a:pt x="1928695" y="885826"/>
                </a:lnTo>
                <a:lnTo>
                  <a:pt x="1914393" y="885826"/>
                </a:lnTo>
                <a:cubicBezTo>
                  <a:pt x="1901176" y="885826"/>
                  <a:pt x="1882294" y="885826"/>
                  <a:pt x="1859636" y="885826"/>
                </a:cubicBezTo>
                <a:cubicBezTo>
                  <a:pt x="1814320" y="885826"/>
                  <a:pt x="1901175" y="878285"/>
                  <a:pt x="1855859" y="874515"/>
                </a:cubicBezTo>
                <a:cubicBezTo>
                  <a:pt x="1806767" y="874515"/>
                  <a:pt x="1772780" y="874515"/>
                  <a:pt x="1757675" y="870745"/>
                </a:cubicBezTo>
                <a:cubicBezTo>
                  <a:pt x="1742569" y="866974"/>
                  <a:pt x="1829425" y="874515"/>
                  <a:pt x="1757675" y="863204"/>
                </a:cubicBezTo>
                <a:cubicBezTo>
                  <a:pt x="1721800" y="859434"/>
                  <a:pt x="1737849" y="858491"/>
                  <a:pt x="1757675" y="858491"/>
                </a:cubicBezTo>
                <a:cubicBezTo>
                  <a:pt x="1777500" y="858491"/>
                  <a:pt x="1801103" y="859434"/>
                  <a:pt x="1780333" y="859434"/>
                </a:cubicBezTo>
                <a:cubicBezTo>
                  <a:pt x="1743985" y="859434"/>
                  <a:pt x="1849310" y="865207"/>
                  <a:pt x="1848380" y="861599"/>
                </a:cubicBezTo>
                <a:lnTo>
                  <a:pt x="1845108" y="860670"/>
                </a:lnTo>
                <a:lnTo>
                  <a:pt x="1851611" y="861319"/>
                </a:lnTo>
                <a:cubicBezTo>
                  <a:pt x="1862232" y="862262"/>
                  <a:pt x="1875567" y="863204"/>
                  <a:pt x="1889080" y="863675"/>
                </a:cubicBezTo>
                <a:lnTo>
                  <a:pt x="1925970" y="863224"/>
                </a:lnTo>
                <a:lnTo>
                  <a:pt x="1923688" y="844294"/>
                </a:lnTo>
                <a:cubicBezTo>
                  <a:pt x="1923688" y="832971"/>
                  <a:pt x="1916159" y="825422"/>
                  <a:pt x="1908630" y="817873"/>
                </a:cubicBezTo>
                <a:cubicBezTo>
                  <a:pt x="1901101" y="806549"/>
                  <a:pt x="1889807" y="799001"/>
                  <a:pt x="1870984" y="791452"/>
                </a:cubicBezTo>
                <a:cubicBezTo>
                  <a:pt x="1837103" y="776354"/>
                  <a:pt x="1788164" y="765031"/>
                  <a:pt x="1716637" y="757482"/>
                </a:cubicBezTo>
                <a:cubicBezTo>
                  <a:pt x="1609347" y="743328"/>
                  <a:pt x="1459707" y="735543"/>
                  <a:pt x="1258185" y="732536"/>
                </a:cubicBezTo>
                <a:lnTo>
                  <a:pt x="1202371" y="731945"/>
                </a:lnTo>
                <a:close/>
                <a:moveTo>
                  <a:pt x="484353" y="555667"/>
                </a:moveTo>
                <a:lnTo>
                  <a:pt x="481354" y="557472"/>
                </a:lnTo>
                <a:lnTo>
                  <a:pt x="475083" y="563846"/>
                </a:lnTo>
                <a:lnTo>
                  <a:pt x="484353" y="555667"/>
                </a:lnTo>
                <a:close/>
                <a:moveTo>
                  <a:pt x="920312" y="191891"/>
                </a:moveTo>
                <a:lnTo>
                  <a:pt x="895454" y="213713"/>
                </a:lnTo>
                <a:lnTo>
                  <a:pt x="880878" y="237110"/>
                </a:lnTo>
                <a:cubicBezTo>
                  <a:pt x="869571" y="255955"/>
                  <a:pt x="846956" y="274800"/>
                  <a:pt x="820573" y="289876"/>
                </a:cubicBezTo>
                <a:lnTo>
                  <a:pt x="774815" y="319617"/>
                </a:lnTo>
                <a:lnTo>
                  <a:pt x="653303" y="426288"/>
                </a:lnTo>
                <a:lnTo>
                  <a:pt x="643425" y="440634"/>
                </a:lnTo>
                <a:cubicBezTo>
                  <a:pt x="628348" y="467017"/>
                  <a:pt x="601965" y="485862"/>
                  <a:pt x="571812" y="504707"/>
                </a:cubicBezTo>
                <a:lnTo>
                  <a:pt x="549774" y="517173"/>
                </a:lnTo>
                <a:lnTo>
                  <a:pt x="415727" y="634848"/>
                </a:lnTo>
                <a:lnTo>
                  <a:pt x="398433" y="659234"/>
                </a:lnTo>
                <a:cubicBezTo>
                  <a:pt x="383357" y="681848"/>
                  <a:pt x="362627" y="698809"/>
                  <a:pt x="345666" y="710116"/>
                </a:cubicBezTo>
                <a:lnTo>
                  <a:pt x="324814" y="722489"/>
                </a:lnTo>
                <a:lnTo>
                  <a:pt x="468334" y="720740"/>
                </a:lnTo>
                <a:cubicBezTo>
                  <a:pt x="686090" y="718086"/>
                  <a:pt x="875259" y="715963"/>
                  <a:pt x="1039017" y="715963"/>
                </a:cubicBezTo>
                <a:cubicBezTo>
                  <a:pt x="1233127" y="715963"/>
                  <a:pt x="1390841" y="718451"/>
                  <a:pt x="1516813" y="724593"/>
                </a:cubicBezTo>
                <a:lnTo>
                  <a:pt x="1629894" y="731838"/>
                </a:lnTo>
                <a:lnTo>
                  <a:pt x="1633536" y="731838"/>
                </a:lnTo>
                <a:lnTo>
                  <a:pt x="1635618" y="732324"/>
                </a:lnTo>
                <a:lnTo>
                  <a:pt x="1667118" y="735498"/>
                </a:lnTo>
                <a:lnTo>
                  <a:pt x="1658225" y="729607"/>
                </a:lnTo>
                <a:cubicBezTo>
                  <a:pt x="1649286" y="722527"/>
                  <a:pt x="1639877" y="714032"/>
                  <a:pt x="1630467" y="704593"/>
                </a:cubicBezTo>
                <a:lnTo>
                  <a:pt x="1594095" y="654071"/>
                </a:lnTo>
                <a:lnTo>
                  <a:pt x="1458600" y="520490"/>
                </a:lnTo>
                <a:lnTo>
                  <a:pt x="1446044" y="512033"/>
                </a:lnTo>
                <a:cubicBezTo>
                  <a:pt x="1412170" y="489379"/>
                  <a:pt x="1363242" y="459174"/>
                  <a:pt x="1318077" y="387436"/>
                </a:cubicBezTo>
                <a:lnTo>
                  <a:pt x="1309221" y="373221"/>
                </a:lnTo>
                <a:lnTo>
                  <a:pt x="1203100" y="268599"/>
                </a:lnTo>
                <a:lnTo>
                  <a:pt x="1165175" y="242073"/>
                </a:lnTo>
                <a:lnTo>
                  <a:pt x="1128373" y="201503"/>
                </a:lnTo>
                <a:lnTo>
                  <a:pt x="1127479" y="202252"/>
                </a:lnTo>
                <a:lnTo>
                  <a:pt x="1128713" y="203490"/>
                </a:lnTo>
                <a:lnTo>
                  <a:pt x="1121958" y="206877"/>
                </a:lnTo>
                <a:lnTo>
                  <a:pt x="1121373" y="207367"/>
                </a:lnTo>
                <a:lnTo>
                  <a:pt x="1120178" y="208269"/>
                </a:lnTo>
                <a:lnTo>
                  <a:pt x="1117402" y="211052"/>
                </a:lnTo>
                <a:lnTo>
                  <a:pt x="1117009" y="210658"/>
                </a:lnTo>
                <a:lnTo>
                  <a:pt x="1101944" y="222017"/>
                </a:lnTo>
                <a:lnTo>
                  <a:pt x="1102320" y="222395"/>
                </a:lnTo>
                <a:lnTo>
                  <a:pt x="1094570" y="227578"/>
                </a:lnTo>
                <a:lnTo>
                  <a:pt x="1091371" y="229989"/>
                </a:lnTo>
                <a:cubicBezTo>
                  <a:pt x="1083871" y="233760"/>
                  <a:pt x="1072620" y="237530"/>
                  <a:pt x="1057620" y="237530"/>
                </a:cubicBezTo>
                <a:cubicBezTo>
                  <a:pt x="1057620" y="241300"/>
                  <a:pt x="1053869" y="241300"/>
                  <a:pt x="1050119" y="241300"/>
                </a:cubicBezTo>
                <a:lnTo>
                  <a:pt x="1049616" y="241261"/>
                </a:lnTo>
                <a:lnTo>
                  <a:pt x="1049536" y="241301"/>
                </a:lnTo>
                <a:cubicBezTo>
                  <a:pt x="1034455" y="241301"/>
                  <a:pt x="1015603" y="237520"/>
                  <a:pt x="1000522" y="237520"/>
                </a:cubicBezTo>
                <a:cubicBezTo>
                  <a:pt x="981670" y="233739"/>
                  <a:pt x="970359" y="229958"/>
                  <a:pt x="955278" y="222395"/>
                </a:cubicBezTo>
                <a:cubicBezTo>
                  <a:pt x="951508" y="218614"/>
                  <a:pt x="951508" y="218614"/>
                  <a:pt x="947737" y="218614"/>
                </a:cubicBezTo>
                <a:lnTo>
                  <a:pt x="955384" y="221682"/>
                </a:lnTo>
                <a:lnTo>
                  <a:pt x="922613" y="196056"/>
                </a:lnTo>
                <a:lnTo>
                  <a:pt x="920312" y="191891"/>
                </a:lnTo>
                <a:close/>
                <a:moveTo>
                  <a:pt x="1001367" y="15081"/>
                </a:moveTo>
                <a:cubicBezTo>
                  <a:pt x="997617" y="15081"/>
                  <a:pt x="993866" y="15081"/>
                  <a:pt x="990116" y="18851"/>
                </a:cubicBezTo>
                <a:cubicBezTo>
                  <a:pt x="975116" y="22622"/>
                  <a:pt x="963865" y="26392"/>
                  <a:pt x="956365" y="33933"/>
                </a:cubicBezTo>
                <a:cubicBezTo>
                  <a:pt x="952614" y="33933"/>
                  <a:pt x="952614" y="37703"/>
                  <a:pt x="948864" y="41473"/>
                </a:cubicBezTo>
                <a:cubicBezTo>
                  <a:pt x="945114" y="49014"/>
                  <a:pt x="941364" y="52784"/>
                  <a:pt x="937614" y="56555"/>
                </a:cubicBezTo>
                <a:cubicBezTo>
                  <a:pt x="933863" y="67865"/>
                  <a:pt x="930113" y="75406"/>
                  <a:pt x="926363" y="86717"/>
                </a:cubicBezTo>
                <a:cubicBezTo>
                  <a:pt x="918863" y="101798"/>
                  <a:pt x="915113" y="116880"/>
                  <a:pt x="915113" y="135731"/>
                </a:cubicBezTo>
                <a:cubicBezTo>
                  <a:pt x="915113" y="143272"/>
                  <a:pt x="918863" y="150812"/>
                  <a:pt x="918863" y="158353"/>
                </a:cubicBezTo>
                <a:cubicBezTo>
                  <a:pt x="918863" y="169664"/>
                  <a:pt x="926363" y="180975"/>
                  <a:pt x="933863" y="188516"/>
                </a:cubicBezTo>
                <a:cubicBezTo>
                  <a:pt x="941364" y="196056"/>
                  <a:pt x="952614" y="203597"/>
                  <a:pt x="963865" y="207367"/>
                </a:cubicBezTo>
                <a:cubicBezTo>
                  <a:pt x="978866" y="214908"/>
                  <a:pt x="986366" y="218678"/>
                  <a:pt x="1005117" y="222449"/>
                </a:cubicBezTo>
                <a:cubicBezTo>
                  <a:pt x="1020118" y="222449"/>
                  <a:pt x="1035119" y="226219"/>
                  <a:pt x="1050119" y="226219"/>
                </a:cubicBezTo>
                <a:cubicBezTo>
                  <a:pt x="1053869" y="226219"/>
                  <a:pt x="1053869" y="226219"/>
                  <a:pt x="1057620" y="222449"/>
                </a:cubicBezTo>
                <a:cubicBezTo>
                  <a:pt x="1068870" y="222449"/>
                  <a:pt x="1076371" y="218678"/>
                  <a:pt x="1087621" y="214908"/>
                </a:cubicBezTo>
                <a:cubicBezTo>
                  <a:pt x="1095122" y="211138"/>
                  <a:pt x="1102622" y="203597"/>
                  <a:pt x="1110122" y="196056"/>
                </a:cubicBezTo>
                <a:cubicBezTo>
                  <a:pt x="1117623" y="192286"/>
                  <a:pt x="1125123" y="184745"/>
                  <a:pt x="1132624" y="180975"/>
                </a:cubicBezTo>
                <a:cubicBezTo>
                  <a:pt x="1136374" y="173434"/>
                  <a:pt x="1140124" y="165894"/>
                  <a:pt x="1140124" y="158353"/>
                </a:cubicBezTo>
                <a:cubicBezTo>
                  <a:pt x="1143874" y="147042"/>
                  <a:pt x="1143874" y="139501"/>
                  <a:pt x="1143874" y="128190"/>
                </a:cubicBezTo>
                <a:cubicBezTo>
                  <a:pt x="1143874" y="124420"/>
                  <a:pt x="1143874" y="120650"/>
                  <a:pt x="1143874" y="116880"/>
                </a:cubicBezTo>
                <a:cubicBezTo>
                  <a:pt x="1143874" y="101798"/>
                  <a:pt x="1143874" y="86717"/>
                  <a:pt x="1136374" y="71636"/>
                </a:cubicBezTo>
                <a:cubicBezTo>
                  <a:pt x="1128874" y="64095"/>
                  <a:pt x="1128874" y="52784"/>
                  <a:pt x="1121373" y="49014"/>
                </a:cubicBezTo>
                <a:cubicBezTo>
                  <a:pt x="1117623" y="41473"/>
                  <a:pt x="1113872" y="41473"/>
                  <a:pt x="1102622" y="33933"/>
                </a:cubicBezTo>
                <a:cubicBezTo>
                  <a:pt x="1087621" y="26392"/>
                  <a:pt x="1072620" y="15081"/>
                  <a:pt x="1057620" y="18851"/>
                </a:cubicBezTo>
                <a:cubicBezTo>
                  <a:pt x="1050119" y="18851"/>
                  <a:pt x="1046369" y="18851"/>
                  <a:pt x="1042619" y="18851"/>
                </a:cubicBezTo>
                <a:cubicBezTo>
                  <a:pt x="1035119" y="18851"/>
                  <a:pt x="1027618" y="18851"/>
                  <a:pt x="1016368" y="18851"/>
                </a:cubicBezTo>
                <a:cubicBezTo>
                  <a:pt x="1012617" y="18851"/>
                  <a:pt x="1005117" y="15081"/>
                  <a:pt x="1001367" y="15081"/>
                </a:cubicBezTo>
                <a:close/>
                <a:moveTo>
                  <a:pt x="1001367" y="0"/>
                </a:moveTo>
                <a:cubicBezTo>
                  <a:pt x="1008867" y="0"/>
                  <a:pt x="1012617" y="3770"/>
                  <a:pt x="1016368" y="3770"/>
                </a:cubicBezTo>
                <a:cubicBezTo>
                  <a:pt x="1027618" y="3770"/>
                  <a:pt x="1035119" y="3770"/>
                  <a:pt x="1042619" y="3770"/>
                </a:cubicBezTo>
                <a:lnTo>
                  <a:pt x="1053869" y="3770"/>
                </a:lnTo>
                <a:cubicBezTo>
                  <a:pt x="1057620" y="11311"/>
                  <a:pt x="1057620" y="11311"/>
                  <a:pt x="1057620" y="11311"/>
                </a:cubicBezTo>
                <a:cubicBezTo>
                  <a:pt x="1057620" y="3770"/>
                  <a:pt x="1057620" y="3770"/>
                  <a:pt x="1057620" y="3770"/>
                </a:cubicBezTo>
                <a:cubicBezTo>
                  <a:pt x="1076371" y="3770"/>
                  <a:pt x="1095122" y="15081"/>
                  <a:pt x="1110122" y="22622"/>
                </a:cubicBezTo>
                <a:lnTo>
                  <a:pt x="1129207" y="33586"/>
                </a:lnTo>
                <a:lnTo>
                  <a:pt x="1136253" y="37119"/>
                </a:lnTo>
                <a:cubicBezTo>
                  <a:pt x="1140024" y="48462"/>
                  <a:pt x="1143794" y="56025"/>
                  <a:pt x="1147564" y="63587"/>
                </a:cubicBezTo>
                <a:cubicBezTo>
                  <a:pt x="1158875" y="82493"/>
                  <a:pt x="1158875" y="101398"/>
                  <a:pt x="1158875" y="116523"/>
                </a:cubicBezTo>
                <a:lnTo>
                  <a:pt x="1158875" y="116880"/>
                </a:lnTo>
                <a:lnTo>
                  <a:pt x="1158875" y="127867"/>
                </a:lnTo>
                <a:lnTo>
                  <a:pt x="1158875" y="128190"/>
                </a:lnTo>
                <a:cubicBezTo>
                  <a:pt x="1158875" y="139501"/>
                  <a:pt x="1158875" y="150812"/>
                  <a:pt x="1155125" y="162123"/>
                </a:cubicBezTo>
                <a:cubicBezTo>
                  <a:pt x="1155125" y="167779"/>
                  <a:pt x="1153250" y="172492"/>
                  <a:pt x="1150906" y="176733"/>
                </a:cubicBezTo>
                <a:lnTo>
                  <a:pt x="1144014" y="188281"/>
                </a:lnTo>
                <a:lnTo>
                  <a:pt x="1211007" y="254328"/>
                </a:lnTo>
                <a:lnTo>
                  <a:pt x="1223983" y="262839"/>
                </a:lnTo>
                <a:cubicBezTo>
                  <a:pt x="1246566" y="277941"/>
                  <a:pt x="1265384" y="289268"/>
                  <a:pt x="1280439" y="308147"/>
                </a:cubicBezTo>
                <a:cubicBezTo>
                  <a:pt x="1287967" y="315698"/>
                  <a:pt x="1295494" y="325137"/>
                  <a:pt x="1303963" y="336937"/>
                </a:cubicBezTo>
                <a:lnTo>
                  <a:pt x="1322531" y="364277"/>
                </a:lnTo>
                <a:lnTo>
                  <a:pt x="1456664" y="496514"/>
                </a:lnTo>
                <a:lnTo>
                  <a:pt x="1457335" y="496931"/>
                </a:lnTo>
                <a:cubicBezTo>
                  <a:pt x="1472390" y="512033"/>
                  <a:pt x="1498736" y="530912"/>
                  <a:pt x="1525083" y="553566"/>
                </a:cubicBezTo>
                <a:cubicBezTo>
                  <a:pt x="1555193" y="576220"/>
                  <a:pt x="1581539" y="602649"/>
                  <a:pt x="1596594" y="629079"/>
                </a:cubicBezTo>
                <a:lnTo>
                  <a:pt x="1605861" y="643604"/>
                </a:lnTo>
                <a:lnTo>
                  <a:pt x="1701800" y="738188"/>
                </a:lnTo>
                <a:lnTo>
                  <a:pt x="1701069" y="738919"/>
                </a:lnTo>
                <a:lnTo>
                  <a:pt x="1710285" y="739848"/>
                </a:lnTo>
                <a:cubicBezTo>
                  <a:pt x="1758048" y="745687"/>
                  <a:pt x="1797576" y="752764"/>
                  <a:pt x="1829574" y="761256"/>
                </a:cubicBezTo>
                <a:cubicBezTo>
                  <a:pt x="1870984" y="772580"/>
                  <a:pt x="1901101" y="787677"/>
                  <a:pt x="1919923" y="806549"/>
                </a:cubicBezTo>
                <a:cubicBezTo>
                  <a:pt x="1931217" y="817873"/>
                  <a:pt x="1934982" y="829196"/>
                  <a:pt x="1938746" y="840519"/>
                </a:cubicBezTo>
                <a:cubicBezTo>
                  <a:pt x="1942511" y="866940"/>
                  <a:pt x="1946275" y="900910"/>
                  <a:pt x="1946275" y="938655"/>
                </a:cubicBezTo>
                <a:cubicBezTo>
                  <a:pt x="1946275" y="1036790"/>
                  <a:pt x="1934982" y="1153797"/>
                  <a:pt x="1934982" y="1259481"/>
                </a:cubicBezTo>
                <a:cubicBezTo>
                  <a:pt x="1934982" y="1293451"/>
                  <a:pt x="1934982" y="1327421"/>
                  <a:pt x="1938746" y="1357617"/>
                </a:cubicBezTo>
                <a:cubicBezTo>
                  <a:pt x="1942511" y="1384038"/>
                  <a:pt x="1942511" y="1410459"/>
                  <a:pt x="1942511" y="1433105"/>
                </a:cubicBezTo>
                <a:cubicBezTo>
                  <a:pt x="1942511" y="1459526"/>
                  <a:pt x="1940629" y="1483116"/>
                  <a:pt x="1935923" y="1504348"/>
                </a:cubicBezTo>
                <a:lnTo>
                  <a:pt x="1929524" y="1519873"/>
                </a:lnTo>
                <a:lnTo>
                  <a:pt x="1931987" y="1519873"/>
                </a:lnTo>
                <a:lnTo>
                  <a:pt x="1924447" y="1535113"/>
                </a:lnTo>
                <a:lnTo>
                  <a:pt x="1923292" y="1534994"/>
                </a:lnTo>
                <a:lnTo>
                  <a:pt x="1912394" y="1561436"/>
                </a:lnTo>
                <a:cubicBezTo>
                  <a:pt x="1893571" y="1591631"/>
                  <a:pt x="1859690" y="1614278"/>
                  <a:pt x="1814516" y="1621827"/>
                </a:cubicBezTo>
                <a:cubicBezTo>
                  <a:pt x="1788164" y="1625601"/>
                  <a:pt x="1754283" y="1625601"/>
                  <a:pt x="1720402" y="1625601"/>
                </a:cubicBezTo>
                <a:cubicBezTo>
                  <a:pt x="1584878" y="1625601"/>
                  <a:pt x="1389121" y="1602955"/>
                  <a:pt x="1050311" y="1602955"/>
                </a:cubicBezTo>
                <a:cubicBezTo>
                  <a:pt x="975020" y="1602955"/>
                  <a:pt x="888435" y="1602955"/>
                  <a:pt x="794321" y="1606729"/>
                </a:cubicBezTo>
                <a:cubicBezTo>
                  <a:pt x="587271" y="1614278"/>
                  <a:pt x="432924" y="1618052"/>
                  <a:pt x="319987" y="1618052"/>
                </a:cubicBezTo>
                <a:cubicBezTo>
                  <a:pt x="240932" y="1618052"/>
                  <a:pt x="176934" y="1618052"/>
                  <a:pt x="131760" y="1610503"/>
                </a:cubicBezTo>
                <a:cubicBezTo>
                  <a:pt x="86585" y="1602955"/>
                  <a:pt x="60233" y="1595406"/>
                  <a:pt x="37646" y="1580308"/>
                </a:cubicBezTo>
                <a:cubicBezTo>
                  <a:pt x="26352" y="1568985"/>
                  <a:pt x="18823" y="1557661"/>
                  <a:pt x="15058" y="1542564"/>
                </a:cubicBezTo>
                <a:cubicBezTo>
                  <a:pt x="3765" y="1508594"/>
                  <a:pt x="0" y="1455752"/>
                  <a:pt x="0" y="1387812"/>
                </a:cubicBezTo>
                <a:cubicBezTo>
                  <a:pt x="0" y="1319872"/>
                  <a:pt x="3765" y="1233060"/>
                  <a:pt x="3765" y="1131151"/>
                </a:cubicBezTo>
                <a:cubicBezTo>
                  <a:pt x="3765" y="1085857"/>
                  <a:pt x="3765" y="1033015"/>
                  <a:pt x="0" y="976399"/>
                </a:cubicBezTo>
                <a:cubicBezTo>
                  <a:pt x="0" y="972624"/>
                  <a:pt x="0" y="968850"/>
                  <a:pt x="0" y="965076"/>
                </a:cubicBezTo>
                <a:cubicBezTo>
                  <a:pt x="0" y="908459"/>
                  <a:pt x="15058" y="866940"/>
                  <a:pt x="33881" y="832971"/>
                </a:cubicBezTo>
                <a:cubicBezTo>
                  <a:pt x="52704" y="799001"/>
                  <a:pt x="75291" y="776354"/>
                  <a:pt x="101643" y="757482"/>
                </a:cubicBezTo>
                <a:cubicBezTo>
                  <a:pt x="158111" y="727286"/>
                  <a:pt x="214580" y="723512"/>
                  <a:pt x="233403" y="723512"/>
                </a:cubicBezTo>
                <a:cubicBezTo>
                  <a:pt x="237167" y="723512"/>
                  <a:pt x="240932" y="723512"/>
                  <a:pt x="240932" y="723512"/>
                </a:cubicBezTo>
                <a:lnTo>
                  <a:pt x="294873" y="722855"/>
                </a:lnTo>
                <a:lnTo>
                  <a:pt x="402341" y="628030"/>
                </a:lnTo>
                <a:lnTo>
                  <a:pt x="421048" y="598931"/>
                </a:lnTo>
                <a:cubicBezTo>
                  <a:pt x="432355" y="583855"/>
                  <a:pt x="447432" y="568779"/>
                  <a:pt x="473815" y="546165"/>
                </a:cubicBezTo>
                <a:cubicBezTo>
                  <a:pt x="487007" y="536743"/>
                  <a:pt x="502084" y="528263"/>
                  <a:pt x="517631" y="519783"/>
                </a:cubicBezTo>
                <a:lnTo>
                  <a:pt x="538218" y="508138"/>
                </a:lnTo>
                <a:lnTo>
                  <a:pt x="646109" y="412941"/>
                </a:lnTo>
                <a:lnTo>
                  <a:pt x="654968" y="400177"/>
                </a:lnTo>
                <a:cubicBezTo>
                  <a:pt x="678289" y="370673"/>
                  <a:pt x="703731" y="350179"/>
                  <a:pt x="737652" y="327565"/>
                </a:cubicBezTo>
                <a:lnTo>
                  <a:pt x="757455" y="314694"/>
                </a:lnTo>
                <a:lnTo>
                  <a:pt x="904405" y="185032"/>
                </a:lnTo>
                <a:lnTo>
                  <a:pt x="911804" y="176495"/>
                </a:lnTo>
                <a:lnTo>
                  <a:pt x="903862" y="162123"/>
                </a:lnTo>
                <a:cubicBezTo>
                  <a:pt x="903862" y="150812"/>
                  <a:pt x="900112" y="143272"/>
                  <a:pt x="900112" y="135731"/>
                </a:cubicBezTo>
                <a:cubicBezTo>
                  <a:pt x="900112" y="116880"/>
                  <a:pt x="903862" y="98028"/>
                  <a:pt x="911362" y="82947"/>
                </a:cubicBezTo>
                <a:cubicBezTo>
                  <a:pt x="915113" y="71636"/>
                  <a:pt x="918863" y="60325"/>
                  <a:pt x="926363" y="49014"/>
                </a:cubicBezTo>
                <a:cubicBezTo>
                  <a:pt x="930113" y="41473"/>
                  <a:pt x="933863" y="37703"/>
                  <a:pt x="937614" y="33933"/>
                </a:cubicBezTo>
                <a:cubicBezTo>
                  <a:pt x="937614" y="30162"/>
                  <a:pt x="941364" y="26392"/>
                  <a:pt x="945114" y="22622"/>
                </a:cubicBezTo>
                <a:cubicBezTo>
                  <a:pt x="956365" y="11311"/>
                  <a:pt x="975116" y="7540"/>
                  <a:pt x="986366" y="3770"/>
                </a:cubicBezTo>
                <a:cubicBezTo>
                  <a:pt x="990116" y="0"/>
                  <a:pt x="997617" y="0"/>
                  <a:pt x="1001367" y="0"/>
                </a:cubicBezTo>
                <a:close/>
              </a:path>
            </a:pathLst>
          </a:custGeom>
          <a:solidFill>
            <a:srgbClr val="33A8FF">
              <a:alpha val="100000"/>
            </a:srgbClr>
          </a:solidFill>
          <a:ln w="9525">
            <a:noFill/>
          </a:ln>
        </p:spPr>
        <p:txBody>
          <a:bodyPr/>
          <a:p>
            <a:endParaRPr lang="zh-CN" altLang="en-US"/>
          </a:p>
        </p:txBody>
      </p:sp>
      <p:sp>
        <p:nvSpPr>
          <p:cNvPr id="3085" name="MH_Other_8"/>
          <p:cNvSpPr/>
          <p:nvPr/>
        </p:nvSpPr>
        <p:spPr>
          <a:xfrm>
            <a:off x="7588250" y="3253105"/>
            <a:ext cx="1930400" cy="1718945"/>
          </a:xfrm>
          <a:custGeom>
            <a:avLst/>
            <a:gdLst/>
            <a:ahLst/>
            <a:cxnLst>
              <a:cxn ang="0">
                <a:pos x="1926666" y="3311116"/>
              </a:cxn>
              <a:cxn ang="0">
                <a:pos x="1790937" y="7066914"/>
              </a:cxn>
              <a:cxn ang="0">
                <a:pos x="1444062" y="7066914"/>
              </a:cxn>
              <a:cxn ang="0">
                <a:pos x="780472" y="7066914"/>
              </a:cxn>
              <a:cxn ang="0">
                <a:pos x="0" y="6788021"/>
              </a:cxn>
              <a:cxn ang="0">
                <a:pos x="90494" y="6899577"/>
              </a:cxn>
              <a:cxn ang="0">
                <a:pos x="754076" y="6880985"/>
              </a:cxn>
              <a:cxn ang="0">
                <a:pos x="1681592" y="6973952"/>
              </a:cxn>
              <a:cxn ang="0">
                <a:pos x="1873883" y="6657870"/>
              </a:cxn>
              <a:cxn ang="0">
                <a:pos x="1900279" y="5653838"/>
              </a:cxn>
              <a:cxn ang="0">
                <a:pos x="1907819" y="3590007"/>
              </a:cxn>
              <a:cxn ang="0">
                <a:pos x="1085807" y="93989"/>
              </a:cxn>
              <a:cxn ang="0">
                <a:pos x="1153732" y="354524"/>
              </a:cxn>
              <a:cxn ang="0">
                <a:pos x="1248073" y="838376"/>
              </a:cxn>
              <a:cxn ang="0">
                <a:pos x="1376371" y="1452487"/>
              </a:cxn>
              <a:cxn ang="0">
                <a:pos x="1444301" y="1713024"/>
              </a:cxn>
              <a:cxn ang="0">
                <a:pos x="1515998" y="2122443"/>
              </a:cxn>
              <a:cxn ang="0">
                <a:pos x="1599014" y="2550460"/>
              </a:cxn>
              <a:cxn ang="0">
                <a:pos x="1572597" y="2569071"/>
              </a:cxn>
              <a:cxn ang="0">
                <a:pos x="1504675" y="2178267"/>
              </a:cxn>
              <a:cxn ang="0">
                <a:pos x="1432976" y="1768859"/>
              </a:cxn>
              <a:cxn ang="0">
                <a:pos x="1365055" y="1508320"/>
              </a:cxn>
              <a:cxn ang="0">
                <a:pos x="1236751" y="875596"/>
              </a:cxn>
              <a:cxn ang="0">
                <a:pos x="1146183" y="428967"/>
              </a:cxn>
              <a:cxn ang="0">
                <a:pos x="1074488" y="131210"/>
              </a:cxn>
              <a:cxn ang="0">
                <a:pos x="901950" y="18604"/>
              </a:cxn>
              <a:cxn ang="0">
                <a:pos x="907590" y="37202"/>
              </a:cxn>
              <a:cxn ang="0">
                <a:pos x="896303" y="0"/>
              </a:cxn>
              <a:cxn ang="0">
                <a:pos x="900062" y="18604"/>
              </a:cxn>
              <a:cxn ang="0">
                <a:pos x="877482" y="186024"/>
              </a:cxn>
              <a:cxn ang="0">
                <a:pos x="813503" y="539471"/>
              </a:cxn>
              <a:cxn ang="0">
                <a:pos x="742003" y="762697"/>
              </a:cxn>
              <a:cxn ang="0">
                <a:pos x="644149" y="1246351"/>
              </a:cxn>
              <a:cxn ang="0">
                <a:pos x="553830" y="1599795"/>
              </a:cxn>
              <a:cxn ang="0">
                <a:pos x="444682" y="2027648"/>
              </a:cxn>
              <a:cxn ang="0">
                <a:pos x="410815" y="2269481"/>
              </a:cxn>
              <a:cxn ang="0">
                <a:pos x="328014" y="2529907"/>
              </a:cxn>
              <a:cxn ang="0">
                <a:pos x="328014" y="2511308"/>
              </a:cxn>
              <a:cxn ang="0">
                <a:pos x="354361" y="2436895"/>
              </a:cxn>
              <a:cxn ang="0">
                <a:pos x="414574" y="2102053"/>
              </a:cxn>
              <a:cxn ang="0">
                <a:pos x="482322" y="1730014"/>
              </a:cxn>
              <a:cxn ang="0">
                <a:pos x="568883" y="1469575"/>
              </a:cxn>
              <a:cxn ang="0">
                <a:pos x="644149" y="1116138"/>
              </a:cxn>
              <a:cxn ang="0">
                <a:pos x="760815" y="595275"/>
              </a:cxn>
              <a:cxn ang="0">
                <a:pos x="854902" y="241832"/>
              </a:cxn>
              <a:cxn ang="0">
                <a:pos x="896303" y="0"/>
              </a:cxn>
            </a:cxnLst>
            <a:pathLst>
              <a:path w="1930133" h="1439863">
                <a:moveTo>
                  <a:pt x="1897912" y="633413"/>
                </a:moveTo>
                <a:cubicBezTo>
                  <a:pt x="1912975" y="644718"/>
                  <a:pt x="1920506" y="656024"/>
                  <a:pt x="1924272" y="671098"/>
                </a:cubicBezTo>
                <a:cubicBezTo>
                  <a:pt x="1943100" y="791688"/>
                  <a:pt x="1909209" y="1036638"/>
                  <a:pt x="1924272" y="1191145"/>
                </a:cubicBezTo>
                <a:cubicBezTo>
                  <a:pt x="1943100" y="1341883"/>
                  <a:pt x="1897912" y="1413484"/>
                  <a:pt x="1788707" y="1432326"/>
                </a:cubicBezTo>
                <a:cubicBezTo>
                  <a:pt x="1754815" y="1439863"/>
                  <a:pt x="1713393" y="1439863"/>
                  <a:pt x="1668204" y="1439863"/>
                </a:cubicBezTo>
                <a:cubicBezTo>
                  <a:pt x="1607953" y="1439863"/>
                  <a:pt x="1532639" y="1436095"/>
                  <a:pt x="1442262" y="1432326"/>
                </a:cubicBezTo>
                <a:cubicBezTo>
                  <a:pt x="1348120" y="1428558"/>
                  <a:pt x="1238915" y="1424789"/>
                  <a:pt x="1099584" y="1424789"/>
                </a:cubicBezTo>
                <a:cubicBezTo>
                  <a:pt x="1005441" y="1424789"/>
                  <a:pt x="900002" y="1428558"/>
                  <a:pt x="779500" y="1432326"/>
                </a:cubicBezTo>
                <a:cubicBezTo>
                  <a:pt x="658997" y="1436095"/>
                  <a:pt x="553558" y="1439863"/>
                  <a:pt x="466947" y="1439863"/>
                </a:cubicBezTo>
                <a:cubicBezTo>
                  <a:pt x="109205" y="1439863"/>
                  <a:pt x="3766" y="1405947"/>
                  <a:pt x="0" y="1375799"/>
                </a:cubicBezTo>
                <a:cubicBezTo>
                  <a:pt x="0" y="1372031"/>
                  <a:pt x="0" y="1372031"/>
                  <a:pt x="0" y="1368262"/>
                </a:cubicBezTo>
                <a:cubicBezTo>
                  <a:pt x="18828" y="1383336"/>
                  <a:pt x="48954" y="1390873"/>
                  <a:pt x="90377" y="1398410"/>
                </a:cubicBezTo>
                <a:cubicBezTo>
                  <a:pt x="135565" y="1405947"/>
                  <a:pt x="199582" y="1405947"/>
                  <a:pt x="278661" y="1405947"/>
                </a:cubicBezTo>
                <a:cubicBezTo>
                  <a:pt x="391633" y="1405947"/>
                  <a:pt x="546026" y="1402179"/>
                  <a:pt x="753140" y="1394642"/>
                </a:cubicBezTo>
                <a:cubicBezTo>
                  <a:pt x="847282" y="1390873"/>
                  <a:pt x="933893" y="1390873"/>
                  <a:pt x="1009207" y="1390873"/>
                </a:cubicBezTo>
                <a:cubicBezTo>
                  <a:pt x="1348120" y="1390873"/>
                  <a:pt x="1543936" y="1413484"/>
                  <a:pt x="1679501" y="1413484"/>
                </a:cubicBezTo>
                <a:cubicBezTo>
                  <a:pt x="1713393" y="1413484"/>
                  <a:pt x="1747284" y="1413484"/>
                  <a:pt x="1773644" y="1409716"/>
                </a:cubicBezTo>
                <a:cubicBezTo>
                  <a:pt x="1818832" y="1402179"/>
                  <a:pt x="1852723" y="1379568"/>
                  <a:pt x="1871552" y="1349420"/>
                </a:cubicBezTo>
                <a:cubicBezTo>
                  <a:pt x="1894146" y="1315504"/>
                  <a:pt x="1901678" y="1274051"/>
                  <a:pt x="1901678" y="1221293"/>
                </a:cubicBezTo>
                <a:cubicBezTo>
                  <a:pt x="1901678" y="1198682"/>
                  <a:pt x="1901678" y="1172303"/>
                  <a:pt x="1897912" y="1145923"/>
                </a:cubicBezTo>
                <a:cubicBezTo>
                  <a:pt x="1894146" y="1115776"/>
                  <a:pt x="1894146" y="1081860"/>
                  <a:pt x="1894146" y="1047944"/>
                </a:cubicBezTo>
                <a:cubicBezTo>
                  <a:pt x="1894146" y="942427"/>
                  <a:pt x="1905443" y="825604"/>
                  <a:pt x="1905443" y="727625"/>
                </a:cubicBezTo>
                <a:cubicBezTo>
                  <a:pt x="1905443" y="693708"/>
                  <a:pt x="1901678" y="659792"/>
                  <a:pt x="1897912" y="633413"/>
                </a:cubicBezTo>
                <a:close/>
                <a:moveTo>
                  <a:pt x="1084457" y="19050"/>
                </a:moveTo>
                <a:cubicBezTo>
                  <a:pt x="1103301" y="37909"/>
                  <a:pt x="1125915" y="56768"/>
                  <a:pt x="1148528" y="68084"/>
                </a:cubicBezTo>
                <a:cubicBezTo>
                  <a:pt x="1148528" y="71855"/>
                  <a:pt x="1148528" y="71855"/>
                  <a:pt x="1152297" y="71855"/>
                </a:cubicBezTo>
                <a:cubicBezTo>
                  <a:pt x="1174910" y="83171"/>
                  <a:pt x="1189986" y="94486"/>
                  <a:pt x="1208830" y="113345"/>
                </a:cubicBezTo>
                <a:cubicBezTo>
                  <a:pt x="1220137" y="128432"/>
                  <a:pt x="1231443" y="143520"/>
                  <a:pt x="1246519" y="169922"/>
                </a:cubicBezTo>
                <a:cubicBezTo>
                  <a:pt x="1250288" y="173694"/>
                  <a:pt x="1254057" y="177466"/>
                  <a:pt x="1257826" y="185010"/>
                </a:cubicBezTo>
                <a:cubicBezTo>
                  <a:pt x="1295514" y="249130"/>
                  <a:pt x="1340741" y="271761"/>
                  <a:pt x="1374661" y="294392"/>
                </a:cubicBezTo>
                <a:cubicBezTo>
                  <a:pt x="1374661" y="298164"/>
                  <a:pt x="1378430" y="298164"/>
                  <a:pt x="1382199" y="301935"/>
                </a:cubicBezTo>
                <a:cubicBezTo>
                  <a:pt x="1397274" y="313251"/>
                  <a:pt x="1419888" y="328338"/>
                  <a:pt x="1442501" y="347197"/>
                </a:cubicBezTo>
                <a:cubicBezTo>
                  <a:pt x="1468883" y="369828"/>
                  <a:pt x="1491496" y="396231"/>
                  <a:pt x="1506572" y="418861"/>
                </a:cubicBezTo>
                <a:cubicBezTo>
                  <a:pt x="1510341" y="422633"/>
                  <a:pt x="1510341" y="426405"/>
                  <a:pt x="1514110" y="430177"/>
                </a:cubicBezTo>
                <a:cubicBezTo>
                  <a:pt x="1525416" y="449036"/>
                  <a:pt x="1540492" y="467895"/>
                  <a:pt x="1551799" y="482982"/>
                </a:cubicBezTo>
                <a:cubicBezTo>
                  <a:pt x="1566874" y="501841"/>
                  <a:pt x="1585719" y="513157"/>
                  <a:pt x="1597025" y="516928"/>
                </a:cubicBezTo>
                <a:cubicBezTo>
                  <a:pt x="1597025" y="516928"/>
                  <a:pt x="1597025" y="516928"/>
                  <a:pt x="1593256" y="520700"/>
                </a:cubicBezTo>
                <a:cubicBezTo>
                  <a:pt x="1585719" y="520700"/>
                  <a:pt x="1578181" y="520700"/>
                  <a:pt x="1570643" y="520700"/>
                </a:cubicBezTo>
                <a:cubicBezTo>
                  <a:pt x="1559336" y="513157"/>
                  <a:pt x="1551799" y="501841"/>
                  <a:pt x="1540492" y="494298"/>
                </a:cubicBezTo>
                <a:cubicBezTo>
                  <a:pt x="1529185" y="479210"/>
                  <a:pt x="1514110" y="460351"/>
                  <a:pt x="1502803" y="441492"/>
                </a:cubicBezTo>
                <a:cubicBezTo>
                  <a:pt x="1499034" y="437720"/>
                  <a:pt x="1495265" y="433949"/>
                  <a:pt x="1495265" y="426405"/>
                </a:cubicBezTo>
                <a:cubicBezTo>
                  <a:pt x="1480190" y="407546"/>
                  <a:pt x="1457576" y="381143"/>
                  <a:pt x="1431194" y="358513"/>
                </a:cubicBezTo>
                <a:cubicBezTo>
                  <a:pt x="1408581" y="339654"/>
                  <a:pt x="1385968" y="324566"/>
                  <a:pt x="1370892" y="313251"/>
                </a:cubicBezTo>
                <a:cubicBezTo>
                  <a:pt x="1370892" y="309479"/>
                  <a:pt x="1367123" y="309479"/>
                  <a:pt x="1363354" y="305707"/>
                </a:cubicBezTo>
                <a:cubicBezTo>
                  <a:pt x="1333203" y="286848"/>
                  <a:pt x="1284208" y="256674"/>
                  <a:pt x="1242750" y="192553"/>
                </a:cubicBezTo>
                <a:cubicBezTo>
                  <a:pt x="1242750" y="188781"/>
                  <a:pt x="1238981" y="181238"/>
                  <a:pt x="1235212" y="177466"/>
                </a:cubicBezTo>
                <a:cubicBezTo>
                  <a:pt x="1220137" y="154835"/>
                  <a:pt x="1208830" y="135976"/>
                  <a:pt x="1197523" y="124661"/>
                </a:cubicBezTo>
                <a:cubicBezTo>
                  <a:pt x="1182448" y="105802"/>
                  <a:pt x="1167372" y="98258"/>
                  <a:pt x="1144759" y="86943"/>
                </a:cubicBezTo>
                <a:cubicBezTo>
                  <a:pt x="1140990" y="83171"/>
                  <a:pt x="1140990" y="83171"/>
                  <a:pt x="1137221" y="83171"/>
                </a:cubicBezTo>
                <a:cubicBezTo>
                  <a:pt x="1114608" y="68084"/>
                  <a:pt x="1091995" y="49225"/>
                  <a:pt x="1073150" y="26594"/>
                </a:cubicBezTo>
                <a:cubicBezTo>
                  <a:pt x="1076919" y="22822"/>
                  <a:pt x="1080688" y="22822"/>
                  <a:pt x="1084457" y="19050"/>
                </a:cubicBezTo>
                <a:close/>
                <a:moveTo>
                  <a:pt x="900825" y="3770"/>
                </a:moveTo>
                <a:lnTo>
                  <a:pt x="902704" y="3770"/>
                </a:lnTo>
                <a:cubicBezTo>
                  <a:pt x="902704" y="3770"/>
                  <a:pt x="902704" y="3770"/>
                  <a:pt x="906463" y="7541"/>
                </a:cubicBezTo>
                <a:lnTo>
                  <a:pt x="900825" y="3770"/>
                </a:lnTo>
                <a:close/>
                <a:moveTo>
                  <a:pt x="895187" y="0"/>
                </a:moveTo>
                <a:lnTo>
                  <a:pt x="900825" y="3770"/>
                </a:lnTo>
                <a:lnTo>
                  <a:pt x="898946" y="3770"/>
                </a:lnTo>
                <a:cubicBezTo>
                  <a:pt x="902704" y="3770"/>
                  <a:pt x="906463" y="7541"/>
                  <a:pt x="906463" y="7541"/>
                </a:cubicBezTo>
                <a:cubicBezTo>
                  <a:pt x="895187" y="18852"/>
                  <a:pt x="887669" y="26392"/>
                  <a:pt x="876393" y="37703"/>
                </a:cubicBezTo>
                <a:cubicBezTo>
                  <a:pt x="872634" y="45244"/>
                  <a:pt x="872634" y="49014"/>
                  <a:pt x="868875" y="56555"/>
                </a:cubicBezTo>
                <a:cubicBezTo>
                  <a:pt x="857599" y="75406"/>
                  <a:pt x="835046" y="90488"/>
                  <a:pt x="812493" y="109339"/>
                </a:cubicBezTo>
                <a:cubicBezTo>
                  <a:pt x="797458" y="116880"/>
                  <a:pt x="782423" y="124421"/>
                  <a:pt x="771147" y="131961"/>
                </a:cubicBezTo>
                <a:cubicBezTo>
                  <a:pt x="759870" y="139502"/>
                  <a:pt x="748594" y="147042"/>
                  <a:pt x="741076" y="154583"/>
                </a:cubicBezTo>
                <a:cubicBezTo>
                  <a:pt x="703488" y="180975"/>
                  <a:pt x="677177" y="199827"/>
                  <a:pt x="654624" y="237530"/>
                </a:cubicBezTo>
                <a:cubicBezTo>
                  <a:pt x="650865" y="241300"/>
                  <a:pt x="647106" y="245071"/>
                  <a:pt x="643348" y="252611"/>
                </a:cubicBezTo>
                <a:cubicBezTo>
                  <a:pt x="628312" y="275233"/>
                  <a:pt x="602001" y="294085"/>
                  <a:pt x="575689" y="312936"/>
                </a:cubicBezTo>
                <a:cubicBezTo>
                  <a:pt x="568172" y="316707"/>
                  <a:pt x="560654" y="320477"/>
                  <a:pt x="553137" y="324247"/>
                </a:cubicBezTo>
                <a:cubicBezTo>
                  <a:pt x="530584" y="335558"/>
                  <a:pt x="508031" y="350640"/>
                  <a:pt x="492996" y="361950"/>
                </a:cubicBezTo>
                <a:cubicBezTo>
                  <a:pt x="466684" y="380802"/>
                  <a:pt x="455408" y="395883"/>
                  <a:pt x="444132" y="410965"/>
                </a:cubicBezTo>
                <a:cubicBezTo>
                  <a:pt x="436614" y="418505"/>
                  <a:pt x="432855" y="426046"/>
                  <a:pt x="425338" y="437357"/>
                </a:cubicBezTo>
                <a:cubicBezTo>
                  <a:pt x="421579" y="441127"/>
                  <a:pt x="417820" y="452438"/>
                  <a:pt x="410302" y="459979"/>
                </a:cubicBezTo>
                <a:cubicBezTo>
                  <a:pt x="395267" y="482601"/>
                  <a:pt x="368956" y="501452"/>
                  <a:pt x="353920" y="508993"/>
                </a:cubicBezTo>
                <a:cubicBezTo>
                  <a:pt x="342644" y="508993"/>
                  <a:pt x="335127" y="512763"/>
                  <a:pt x="327609" y="512763"/>
                </a:cubicBezTo>
                <a:cubicBezTo>
                  <a:pt x="327609" y="512763"/>
                  <a:pt x="327609" y="512763"/>
                  <a:pt x="323850" y="508993"/>
                </a:cubicBezTo>
                <a:cubicBezTo>
                  <a:pt x="323850" y="508993"/>
                  <a:pt x="323850" y="508993"/>
                  <a:pt x="327609" y="508993"/>
                </a:cubicBezTo>
                <a:cubicBezTo>
                  <a:pt x="327609" y="505223"/>
                  <a:pt x="331368" y="505223"/>
                  <a:pt x="331368" y="505223"/>
                </a:cubicBezTo>
                <a:cubicBezTo>
                  <a:pt x="338885" y="501452"/>
                  <a:pt x="346403" y="497682"/>
                  <a:pt x="353920" y="493912"/>
                </a:cubicBezTo>
                <a:cubicBezTo>
                  <a:pt x="368956" y="482601"/>
                  <a:pt x="387750" y="467519"/>
                  <a:pt x="399026" y="448668"/>
                </a:cubicBezTo>
                <a:cubicBezTo>
                  <a:pt x="406544" y="441127"/>
                  <a:pt x="410302" y="433587"/>
                  <a:pt x="414061" y="426046"/>
                </a:cubicBezTo>
                <a:cubicBezTo>
                  <a:pt x="421579" y="418505"/>
                  <a:pt x="425338" y="410965"/>
                  <a:pt x="432855" y="399654"/>
                </a:cubicBezTo>
                <a:cubicBezTo>
                  <a:pt x="444132" y="384572"/>
                  <a:pt x="455408" y="369491"/>
                  <a:pt x="481719" y="350640"/>
                </a:cubicBezTo>
                <a:cubicBezTo>
                  <a:pt x="500513" y="335558"/>
                  <a:pt x="523066" y="324247"/>
                  <a:pt x="545619" y="312936"/>
                </a:cubicBezTo>
                <a:cubicBezTo>
                  <a:pt x="553137" y="309166"/>
                  <a:pt x="560654" y="305396"/>
                  <a:pt x="568172" y="297855"/>
                </a:cubicBezTo>
                <a:cubicBezTo>
                  <a:pt x="594483" y="282774"/>
                  <a:pt x="617036" y="263922"/>
                  <a:pt x="632071" y="245071"/>
                </a:cubicBezTo>
                <a:cubicBezTo>
                  <a:pt x="635830" y="237530"/>
                  <a:pt x="639589" y="233760"/>
                  <a:pt x="643348" y="226219"/>
                </a:cubicBezTo>
                <a:cubicBezTo>
                  <a:pt x="665900" y="188516"/>
                  <a:pt x="692212" y="165894"/>
                  <a:pt x="729800" y="139502"/>
                </a:cubicBezTo>
                <a:cubicBezTo>
                  <a:pt x="741076" y="135732"/>
                  <a:pt x="752353" y="128191"/>
                  <a:pt x="759870" y="120650"/>
                </a:cubicBezTo>
                <a:cubicBezTo>
                  <a:pt x="774905" y="113110"/>
                  <a:pt x="789941" y="105569"/>
                  <a:pt x="804976" y="94258"/>
                </a:cubicBezTo>
                <a:cubicBezTo>
                  <a:pt x="827529" y="79177"/>
                  <a:pt x="846323" y="64096"/>
                  <a:pt x="853840" y="49014"/>
                </a:cubicBezTo>
                <a:cubicBezTo>
                  <a:pt x="857599" y="41474"/>
                  <a:pt x="861358" y="33933"/>
                  <a:pt x="865116" y="30163"/>
                </a:cubicBezTo>
                <a:cubicBezTo>
                  <a:pt x="876393" y="18852"/>
                  <a:pt x="883910" y="7541"/>
                  <a:pt x="895187" y="0"/>
                </a:cubicBezTo>
                <a:close/>
              </a:path>
            </a:pathLst>
          </a:custGeom>
          <a:solidFill>
            <a:srgbClr val="BDE3FF">
              <a:alpha val="100000"/>
            </a:srgbClr>
          </a:solidFill>
          <a:ln w="9525">
            <a:noFill/>
          </a:ln>
        </p:spPr>
        <p:txBody>
          <a:bodyPr/>
          <a:p>
            <a:endParaRPr lang="zh-CN" altLang="en-US"/>
          </a:p>
        </p:txBody>
      </p:sp>
      <p:sp>
        <p:nvSpPr>
          <p:cNvPr id="44" name="MH_SubTitle_4"/>
          <p:cNvSpPr txBox="1"/>
          <p:nvPr/>
        </p:nvSpPr>
        <p:spPr>
          <a:xfrm>
            <a:off x="7752080" y="3892550"/>
            <a:ext cx="1566545" cy="1049655"/>
          </a:xfrm>
          <a:prstGeom prst="rect">
            <a:avLst/>
          </a:prstGeom>
          <a:noFill/>
        </p:spPr>
        <p:txBody>
          <a:bodyPr anchor="ctr">
            <a:normAutofit lnSpcReduction="20000"/>
          </a:bodyPr>
          <a:lstStyle/>
          <a:p>
            <a:pPr marL="0" marR="0" lvl="0" indent="0" algn="ctr" defTabSz="914400" rtl="0" eaLnBrk="1" fontAlgn="auto" latinLnBrk="0" hangingPunct="1">
              <a:lnSpc>
                <a:spcPct val="110000"/>
              </a:lnSpc>
              <a:spcBef>
                <a:spcPts val="0"/>
              </a:spcBef>
              <a:spcAft>
                <a:spcPts val="0"/>
              </a:spcAft>
              <a:buClrTx/>
              <a:buSzTx/>
              <a:buFontTx/>
              <a:buNone/>
              <a:defRPr/>
            </a:pPr>
            <a:r>
              <a:rPr kumimoji="0" lang="zh-CN" altLang="en-US" sz="1600" b="1" i="0" u="none" strike="noStrike" kern="1200" cap="none" spc="0" normalizeH="0" baseline="0" noProof="0">
                <a:ln>
                  <a:noFill/>
                </a:ln>
                <a:solidFill>
                  <a:srgbClr val="0070C0"/>
                </a:solidFill>
                <a:effectLst/>
                <a:uLnTx/>
                <a:uFillTx/>
                <a:latin typeface="Arial" panose="020B0604020202020204" pitchFamily="34" charset="0"/>
                <a:ea typeface="微软雅黑" panose="020B0503020204020204" charset="-122"/>
                <a:cs typeface="+mn-cs"/>
              </a:rPr>
              <a:t>绩：指充分发挥科技特派员作用，取得了好的成绩。</a:t>
            </a:r>
            <a:endParaRPr kumimoji="0" lang="zh-CN" altLang="en-US" sz="1600" b="1" i="0" u="none" strike="noStrike" kern="1200" cap="none" spc="0" normalizeH="0" baseline="0" noProof="0">
              <a:ln>
                <a:noFill/>
              </a:ln>
              <a:solidFill>
                <a:srgbClr val="0070C0"/>
              </a:solidFill>
              <a:effectLst/>
              <a:uLnTx/>
              <a:uFillTx/>
              <a:latin typeface="Arial" panose="020B0604020202020204" pitchFamily="34" charset="0"/>
              <a:ea typeface="微软雅黑" panose="020B0503020204020204" charset="-122"/>
              <a:cs typeface="+mn-cs"/>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MH_PageTitle"/>
          <p:cNvSpPr>
            <a:spLocks noGrp="1"/>
          </p:cNvSpPr>
          <p:nvPr>
            <p:ph type="title"/>
          </p:nvPr>
        </p:nvSpPr>
        <p:spPr>
          <a:xfrm>
            <a:off x="2152650" y="365125"/>
            <a:ext cx="7886700" cy="1325880"/>
          </a:xfrm>
        </p:spPr>
        <p:txBody>
          <a:bodyPr vert="horz" wrap="square" lIns="91440" tIns="45720" rIns="91440" bIns="45720" anchor="ctr"/>
          <a:p>
            <a:pPr eaLnBrk="1" hangingPunct="1"/>
            <a:r>
              <a:rPr lang="zh-CN" altLang="en-US" dirty="0">
                <a:sym typeface="+mn-ea"/>
              </a:rPr>
              <a:t>县科技局实行动态管理</a:t>
            </a:r>
            <a:br>
              <a:rPr lang="zh-CN" altLang="en-US" dirty="0">
                <a:sym typeface="+mn-ea"/>
              </a:rPr>
            </a:br>
            <a:r>
              <a:rPr lang="zh-CN" altLang="en-US" dirty="0">
                <a:sym typeface="+mn-ea"/>
              </a:rPr>
              <a:t>（四）考核结果运用</a:t>
            </a:r>
            <a:br>
              <a:rPr lang="zh-CN" altLang="en-US" dirty="0">
                <a:latin typeface="Arial" panose="020B0604020202020204" pitchFamily="34" charset="0"/>
              </a:rPr>
            </a:br>
            <a:endParaRPr lang="zh-CN" altLang="en-US" dirty="0"/>
          </a:p>
        </p:txBody>
      </p:sp>
      <p:sp>
        <p:nvSpPr>
          <p:cNvPr id="48" name="MH_Other_1"/>
          <p:cNvSpPr/>
          <p:nvPr/>
        </p:nvSpPr>
        <p:spPr>
          <a:xfrm>
            <a:off x="2413000" y="2378075"/>
            <a:ext cx="400050" cy="4485005"/>
          </a:xfrm>
          <a:custGeom>
            <a:avLst/>
            <a:gdLst>
              <a:gd name="connsiteX0" fmla="*/ 0 w 539932"/>
              <a:gd name="connsiteY0" fmla="*/ 4484914 h 4484914"/>
              <a:gd name="connsiteX1" fmla="*/ 0 w 539932"/>
              <a:gd name="connsiteY1" fmla="*/ 0 h 4484914"/>
              <a:gd name="connsiteX2" fmla="*/ 539932 w 539932"/>
              <a:gd name="connsiteY2" fmla="*/ 600891 h 4484914"/>
            </a:gdLst>
            <a:ahLst/>
            <a:cxnLst>
              <a:cxn ang="0">
                <a:pos x="connsiteX0" y="connsiteY0"/>
              </a:cxn>
              <a:cxn ang="0">
                <a:pos x="connsiteX1" y="connsiteY1"/>
              </a:cxn>
              <a:cxn ang="0">
                <a:pos x="connsiteX2" y="connsiteY2"/>
              </a:cxn>
            </a:cxnLst>
            <a:rect l="l" t="t" r="r" b="b"/>
            <a:pathLst>
              <a:path w="539932" h="4484914">
                <a:moveTo>
                  <a:pt x="0" y="4484914"/>
                </a:moveTo>
                <a:lnTo>
                  <a:pt x="0" y="0"/>
                </a:lnTo>
                <a:lnTo>
                  <a:pt x="539932" y="600891"/>
                </a:lnTo>
              </a:path>
            </a:pathLst>
          </a:custGeom>
          <a:noFill/>
          <a:ln w="12700" cap="flat" cmpd="sng" algn="ctr">
            <a:solidFill>
              <a:sysClr val="window" lastClr="FFFFFF">
                <a:lumMod val="75000"/>
              </a:sysClr>
            </a:solidFill>
            <a:prstDash val="solid"/>
            <a:miter lim="8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Times New Roman" panose="02020603050405020304"/>
              <a:ea typeface="幼圆"/>
              <a:cs typeface="+mn-cs"/>
            </a:endParaRPr>
          </a:p>
        </p:txBody>
      </p:sp>
      <p:cxnSp>
        <p:nvCxnSpPr>
          <p:cNvPr id="3076" name="MH_Other_2"/>
          <p:cNvCxnSpPr/>
          <p:nvPr/>
        </p:nvCxnSpPr>
        <p:spPr>
          <a:xfrm>
            <a:off x="2326005" y="2378075"/>
            <a:ext cx="0" cy="4479925"/>
          </a:xfrm>
          <a:prstGeom prst="line">
            <a:avLst/>
          </a:prstGeom>
          <a:ln w="6350" cap="flat" cmpd="sng">
            <a:solidFill>
              <a:srgbClr val="BFBFBF"/>
            </a:solidFill>
            <a:prstDash val="dash"/>
            <a:miter/>
            <a:headEnd type="none" w="med" len="med"/>
            <a:tailEnd type="none" w="med" len="med"/>
          </a:ln>
        </p:spPr>
      </p:cxnSp>
      <p:sp>
        <p:nvSpPr>
          <p:cNvPr id="50" name="MH_Other_3"/>
          <p:cNvSpPr/>
          <p:nvPr/>
        </p:nvSpPr>
        <p:spPr>
          <a:xfrm>
            <a:off x="2768600" y="2978150"/>
            <a:ext cx="97155" cy="95250"/>
          </a:xfrm>
          <a:prstGeom prst="diamond">
            <a:avLst/>
          </a:prstGeom>
          <a:noFill/>
          <a:ln w="12700" cap="flat" cmpd="sng" algn="ctr">
            <a:solidFill>
              <a:sysClr val="window" lastClr="FFFFFF">
                <a:lumMod val="75000"/>
              </a:sysClr>
            </a:solidFill>
            <a:prstDash val="solid"/>
            <a:miter lim="800000"/>
          </a:ln>
          <a:effectLst/>
        </p:spPr>
        <p:txBody>
          <a:bodyPr anchor="ctr"/>
          <a:p>
            <a:pPr lvl="0" algn="ctr" eaLnBrk="1" hangingPunct="1"/>
            <a:endParaRPr lang="zh-CN" altLang="en-US" dirty="0">
              <a:solidFill>
                <a:srgbClr val="FFFFFF"/>
              </a:solidFill>
              <a:latin typeface="Times New Roman" panose="02020603050405020304" pitchFamily="18" charset="0"/>
              <a:ea typeface="幼圆" pitchFamily="49" charset="-122"/>
            </a:endParaRPr>
          </a:p>
        </p:txBody>
      </p:sp>
      <p:sp>
        <p:nvSpPr>
          <p:cNvPr id="3078" name="MH_Other_4"/>
          <p:cNvSpPr txBox="1"/>
          <p:nvPr/>
        </p:nvSpPr>
        <p:spPr>
          <a:xfrm>
            <a:off x="3176905" y="4662805"/>
            <a:ext cx="854075" cy="920750"/>
          </a:xfrm>
          <a:prstGeom prst="rect">
            <a:avLst/>
          </a:prstGeom>
          <a:noFill/>
          <a:ln w="9525">
            <a:noFill/>
          </a:ln>
        </p:spPr>
        <p:txBody>
          <a:bodyPr/>
          <a:p>
            <a:pPr lvl="0" eaLnBrk="1" hangingPunct="1">
              <a:lnSpc>
                <a:spcPct val="130000"/>
              </a:lnSpc>
            </a:pPr>
            <a:r>
              <a:rPr lang="en-US" altLang="zh-CN" sz="4000" b="1" dirty="0">
                <a:solidFill>
                  <a:srgbClr val="E74E3E"/>
                </a:solidFill>
                <a:latin typeface="Times New Roman" panose="02020603050405020304" pitchFamily="18" charset="0"/>
                <a:ea typeface="幼圆" pitchFamily="49" charset="-122"/>
              </a:rPr>
              <a:t>01</a:t>
            </a:r>
            <a:endParaRPr lang="zh-CN" altLang="en-US" sz="4000" b="1" dirty="0">
              <a:solidFill>
                <a:srgbClr val="E74E3E"/>
              </a:solidFill>
              <a:latin typeface="Times New Roman" panose="02020603050405020304" pitchFamily="18" charset="0"/>
              <a:ea typeface="幼圆" pitchFamily="49" charset="-122"/>
            </a:endParaRPr>
          </a:p>
        </p:txBody>
      </p:sp>
      <p:sp>
        <p:nvSpPr>
          <p:cNvPr id="3079" name="MH_SubTitle_1"/>
          <p:cNvSpPr txBox="1"/>
          <p:nvPr/>
        </p:nvSpPr>
        <p:spPr>
          <a:xfrm>
            <a:off x="2435225" y="3073400"/>
            <a:ext cx="2535555" cy="490855"/>
          </a:xfrm>
          <a:prstGeom prst="rect">
            <a:avLst/>
          </a:prstGeom>
          <a:noFill/>
          <a:ln w="9525">
            <a:noFill/>
          </a:ln>
        </p:spPr>
        <p:txBody>
          <a:bodyPr lIns="0" tIns="0" rIns="0" bIns="0" anchor="ctr"/>
          <a:p>
            <a:pPr lvl="0" algn="ctr" eaLnBrk="1" hangingPunct="1">
              <a:lnSpc>
                <a:spcPct val="130000"/>
              </a:lnSpc>
            </a:pPr>
            <a:endParaRPr lang="zh-CN" altLang="en-US" b="1" dirty="0">
              <a:solidFill>
                <a:srgbClr val="E74E3E"/>
              </a:solidFill>
              <a:latin typeface="Times New Roman" panose="02020603050405020304" pitchFamily="18" charset="0"/>
              <a:ea typeface="微软雅黑" panose="020B0503020204020204" charset="-122"/>
            </a:endParaRPr>
          </a:p>
        </p:txBody>
      </p:sp>
      <p:sp>
        <p:nvSpPr>
          <p:cNvPr id="3080" name="MH_Text_1"/>
          <p:cNvSpPr txBox="1"/>
          <p:nvPr/>
        </p:nvSpPr>
        <p:spPr>
          <a:xfrm>
            <a:off x="2522855" y="3435350"/>
            <a:ext cx="2360295" cy="1510030"/>
          </a:xfrm>
          <a:prstGeom prst="rect">
            <a:avLst/>
          </a:prstGeom>
          <a:noFill/>
          <a:ln w="9525">
            <a:noFill/>
          </a:ln>
        </p:spPr>
        <p:txBody>
          <a:bodyPr/>
          <a:p>
            <a:pPr lvl="0" algn="l" eaLnBrk="1" hangingPunct="1">
              <a:lnSpc>
                <a:spcPct val="120000"/>
              </a:lnSpc>
            </a:pPr>
            <a:r>
              <a:rPr lang="zh-CN" altLang="en-US" sz="1600" dirty="0">
                <a:solidFill>
                  <a:schemeClr val="accent1"/>
                </a:solidFill>
                <a:effectLst>
                  <a:outerShdw blurRad="38100" dist="25400" dir="5400000" algn="ctr" rotWithShape="0">
                    <a:srgbClr val="6E747A">
                      <a:alpha val="43000"/>
                    </a:srgbClr>
                  </a:outerShdw>
                </a:effectLst>
                <a:latin typeface="幼圆" pitchFamily="49" charset="-122"/>
                <a:ea typeface="微软雅黑" panose="020B0503020204020204" charset="-122"/>
              </a:rPr>
              <a:t>对于2次月度考核不合格的大学生科技特派员，县科技局可提前解除其三方协议，协议取消后将不享受相关政策。</a:t>
            </a:r>
            <a:endParaRPr lang="zh-CN" altLang="en-US" sz="1600" dirty="0">
              <a:solidFill>
                <a:schemeClr val="accent1"/>
              </a:solidFill>
              <a:effectLst>
                <a:outerShdw blurRad="38100" dist="25400" dir="5400000" algn="ctr" rotWithShape="0">
                  <a:srgbClr val="6E747A">
                    <a:alpha val="43000"/>
                  </a:srgbClr>
                </a:outerShdw>
              </a:effectLst>
              <a:latin typeface="幼圆" pitchFamily="49" charset="-122"/>
              <a:ea typeface="微软雅黑" panose="020B0503020204020204" charset="-122"/>
            </a:endParaRPr>
          </a:p>
        </p:txBody>
      </p:sp>
      <p:sp>
        <p:nvSpPr>
          <p:cNvPr id="54" name="MH_Other_5"/>
          <p:cNvSpPr/>
          <p:nvPr/>
        </p:nvSpPr>
        <p:spPr>
          <a:xfrm>
            <a:off x="5072380" y="2378075"/>
            <a:ext cx="401320" cy="4485005"/>
          </a:xfrm>
          <a:custGeom>
            <a:avLst/>
            <a:gdLst>
              <a:gd name="connsiteX0" fmla="*/ 0 w 539932"/>
              <a:gd name="connsiteY0" fmla="*/ 4484914 h 4484914"/>
              <a:gd name="connsiteX1" fmla="*/ 0 w 539932"/>
              <a:gd name="connsiteY1" fmla="*/ 0 h 4484914"/>
              <a:gd name="connsiteX2" fmla="*/ 539932 w 539932"/>
              <a:gd name="connsiteY2" fmla="*/ 600891 h 4484914"/>
            </a:gdLst>
            <a:ahLst/>
            <a:cxnLst>
              <a:cxn ang="0">
                <a:pos x="connsiteX0" y="connsiteY0"/>
              </a:cxn>
              <a:cxn ang="0">
                <a:pos x="connsiteX1" y="connsiteY1"/>
              </a:cxn>
              <a:cxn ang="0">
                <a:pos x="connsiteX2" y="connsiteY2"/>
              </a:cxn>
            </a:cxnLst>
            <a:rect l="l" t="t" r="r" b="b"/>
            <a:pathLst>
              <a:path w="539932" h="4484914">
                <a:moveTo>
                  <a:pt x="0" y="4484914"/>
                </a:moveTo>
                <a:lnTo>
                  <a:pt x="0" y="0"/>
                </a:lnTo>
                <a:lnTo>
                  <a:pt x="539932" y="600891"/>
                </a:lnTo>
              </a:path>
            </a:pathLst>
          </a:custGeom>
          <a:noFill/>
          <a:ln w="12700" cap="flat" cmpd="sng" algn="ctr">
            <a:solidFill>
              <a:sysClr val="window" lastClr="FFFFFF">
                <a:lumMod val="75000"/>
              </a:sysClr>
            </a:solidFill>
            <a:prstDash val="solid"/>
            <a:miter lim="8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Times New Roman" panose="02020603050405020304"/>
              <a:ea typeface="幼圆"/>
              <a:cs typeface="+mn-cs"/>
            </a:endParaRPr>
          </a:p>
        </p:txBody>
      </p:sp>
      <p:cxnSp>
        <p:nvCxnSpPr>
          <p:cNvPr id="3082" name="MH_Other_6"/>
          <p:cNvCxnSpPr/>
          <p:nvPr/>
        </p:nvCxnSpPr>
        <p:spPr>
          <a:xfrm>
            <a:off x="4986655" y="2378075"/>
            <a:ext cx="0" cy="4479925"/>
          </a:xfrm>
          <a:prstGeom prst="line">
            <a:avLst/>
          </a:prstGeom>
          <a:ln w="6350" cap="flat" cmpd="sng">
            <a:solidFill>
              <a:srgbClr val="BFBFBF"/>
            </a:solidFill>
            <a:prstDash val="dash"/>
            <a:miter/>
            <a:headEnd type="none" w="med" len="med"/>
            <a:tailEnd type="none" w="med" len="med"/>
          </a:ln>
        </p:spPr>
      </p:cxnSp>
      <p:sp>
        <p:nvSpPr>
          <p:cNvPr id="56" name="MH_Other_7"/>
          <p:cNvSpPr/>
          <p:nvPr/>
        </p:nvSpPr>
        <p:spPr>
          <a:xfrm>
            <a:off x="5429250" y="2978150"/>
            <a:ext cx="97155" cy="95250"/>
          </a:xfrm>
          <a:prstGeom prst="diamond">
            <a:avLst/>
          </a:prstGeom>
          <a:noFill/>
          <a:ln w="12700" cap="flat" cmpd="sng" algn="ctr">
            <a:solidFill>
              <a:sysClr val="window" lastClr="FFFFFF">
                <a:lumMod val="75000"/>
              </a:sysClr>
            </a:solidFill>
            <a:prstDash val="solid"/>
            <a:miter lim="800000"/>
          </a:ln>
          <a:effectLst/>
        </p:spPr>
        <p:txBody>
          <a:bodyPr anchor="ctr"/>
          <a:p>
            <a:pPr lvl="0" algn="ctr" eaLnBrk="1" hangingPunct="1"/>
            <a:endParaRPr lang="zh-CN" altLang="en-US" dirty="0">
              <a:solidFill>
                <a:srgbClr val="FFFFFF"/>
              </a:solidFill>
              <a:latin typeface="Times New Roman" panose="02020603050405020304" pitchFamily="18" charset="0"/>
              <a:ea typeface="幼圆" pitchFamily="49" charset="-122"/>
            </a:endParaRPr>
          </a:p>
        </p:txBody>
      </p:sp>
      <p:sp>
        <p:nvSpPr>
          <p:cNvPr id="3084" name="MH_Other_8"/>
          <p:cNvSpPr txBox="1"/>
          <p:nvPr/>
        </p:nvSpPr>
        <p:spPr bwMode="auto">
          <a:xfrm>
            <a:off x="5837555" y="4662805"/>
            <a:ext cx="85407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lvl="0" eaLnBrk="1" hangingPunct="1">
              <a:lnSpc>
                <a:spcPct val="120000"/>
              </a:lnSpc>
            </a:pPr>
            <a:r>
              <a:rPr lang="en-US" altLang="zh-CN" sz="3700" b="1" dirty="0">
                <a:solidFill>
                  <a:srgbClr val="E74E3E"/>
                </a:solidFill>
                <a:latin typeface="Times New Roman" panose="02020603050405020304" pitchFamily="18" charset="0"/>
                <a:ea typeface="幼圆" pitchFamily="49" charset="-122"/>
              </a:rPr>
              <a:t>02</a:t>
            </a:r>
            <a:endParaRPr lang="zh-CN" altLang="en-US" sz="3700" b="1" dirty="0">
              <a:solidFill>
                <a:srgbClr val="E74E3E"/>
              </a:solidFill>
              <a:latin typeface="Times New Roman" panose="02020603050405020304" pitchFamily="18" charset="0"/>
              <a:ea typeface="幼圆" pitchFamily="49" charset="-122"/>
            </a:endParaRPr>
          </a:p>
        </p:txBody>
      </p:sp>
      <p:sp>
        <p:nvSpPr>
          <p:cNvPr id="3085" name="MH_SubTitle_2"/>
          <p:cNvSpPr txBox="1"/>
          <p:nvPr/>
        </p:nvSpPr>
        <p:spPr>
          <a:xfrm>
            <a:off x="5095875" y="3073400"/>
            <a:ext cx="2535555" cy="490855"/>
          </a:xfrm>
          <a:prstGeom prst="rect">
            <a:avLst/>
          </a:prstGeom>
          <a:noFill/>
          <a:ln w="9525">
            <a:noFill/>
          </a:ln>
        </p:spPr>
        <p:txBody>
          <a:bodyPr lIns="0" tIns="0" rIns="0" bIns="0" anchor="ctr"/>
          <a:p>
            <a:pPr lvl="0" algn="ctr" eaLnBrk="1" hangingPunct="1">
              <a:lnSpc>
                <a:spcPct val="130000"/>
              </a:lnSpc>
            </a:pPr>
            <a:r>
              <a:rPr lang="en-US" altLang="zh-CN" b="1" dirty="0">
                <a:solidFill>
                  <a:srgbClr val="E74E3E"/>
                </a:solidFill>
                <a:latin typeface="Times New Roman" panose="02020603050405020304" pitchFamily="18" charset="0"/>
                <a:ea typeface="微软雅黑" panose="020B0503020204020204" charset="-122"/>
              </a:rPr>
              <a:t> </a:t>
            </a:r>
            <a:endParaRPr lang="zh-CN" altLang="en-US" b="1" dirty="0">
              <a:solidFill>
                <a:srgbClr val="E74E3E"/>
              </a:solidFill>
              <a:latin typeface="Times New Roman" panose="02020603050405020304" pitchFamily="18" charset="0"/>
              <a:ea typeface="微软雅黑" panose="020B0503020204020204" charset="-122"/>
            </a:endParaRPr>
          </a:p>
        </p:txBody>
      </p:sp>
      <p:sp>
        <p:nvSpPr>
          <p:cNvPr id="3086" name="MH_Text_2"/>
          <p:cNvSpPr txBox="1"/>
          <p:nvPr/>
        </p:nvSpPr>
        <p:spPr>
          <a:xfrm>
            <a:off x="5183505" y="2378075"/>
            <a:ext cx="2360295" cy="2566670"/>
          </a:xfrm>
          <a:prstGeom prst="rect">
            <a:avLst/>
          </a:prstGeom>
          <a:noFill/>
          <a:ln w="9525">
            <a:noFill/>
          </a:ln>
        </p:spPr>
        <p:txBody>
          <a:bodyPr>
            <a:scene3d>
              <a:camera prst="orthographicFront"/>
              <a:lightRig rig="threePt" dir="t"/>
            </a:scene3d>
          </a:bodyPr>
          <a:p>
            <a:pPr lvl="0" algn="ctr" eaLnBrk="1" hangingPunct="1">
              <a:lnSpc>
                <a:spcPct val="120000"/>
              </a:lnSpc>
            </a:pPr>
            <a:r>
              <a:rPr lang="zh-CN" altLang="en-US" sz="1600" dirty="0">
                <a:solidFill>
                  <a:schemeClr val="accent1"/>
                </a:solidFill>
                <a:effectLst>
                  <a:outerShdw blurRad="38100" dist="25400" dir="5400000" algn="ctr" rotWithShape="0">
                    <a:srgbClr val="6E747A">
                      <a:alpha val="43000"/>
                    </a:srgbClr>
                  </a:outerShdw>
                </a:effectLst>
                <a:latin typeface="幼圆" pitchFamily="49" charset="-122"/>
                <a:ea typeface="微软雅黑" panose="020B0503020204020204" charset="-122"/>
              </a:rPr>
              <a:t>县科技局通过考核手段，对创业服务意识不强，工作无进展、无成效者，可停发工资并终止协议，解除聘用；大学生科技特派员在聘用期内也可以随时提出申请，经科技局批准后自愿退出。</a:t>
            </a:r>
            <a:endParaRPr lang="zh-CN" altLang="en-US" sz="1600" dirty="0">
              <a:solidFill>
                <a:schemeClr val="accent1"/>
              </a:solidFill>
              <a:effectLst>
                <a:outerShdw blurRad="38100" dist="25400" dir="5400000" algn="ctr" rotWithShape="0">
                  <a:srgbClr val="6E747A">
                    <a:alpha val="43000"/>
                  </a:srgbClr>
                </a:outerShdw>
              </a:effectLst>
              <a:latin typeface="幼圆" pitchFamily="49" charset="-122"/>
              <a:ea typeface="微软雅黑" panose="020B0503020204020204" charset="-122"/>
            </a:endParaRPr>
          </a:p>
        </p:txBody>
      </p:sp>
      <p:cxnSp>
        <p:nvCxnSpPr>
          <p:cNvPr id="3087" name="MH_Other_9"/>
          <p:cNvCxnSpPr/>
          <p:nvPr/>
        </p:nvCxnSpPr>
        <p:spPr>
          <a:xfrm>
            <a:off x="7645400" y="2378075"/>
            <a:ext cx="0" cy="4479925"/>
          </a:xfrm>
          <a:prstGeom prst="line">
            <a:avLst/>
          </a:prstGeom>
          <a:ln w="6350" cap="flat" cmpd="sng">
            <a:solidFill>
              <a:srgbClr val="BFBFBF"/>
            </a:solidFill>
            <a:prstDash val="dash"/>
            <a:miter/>
            <a:headEnd type="none" w="med" len="med"/>
            <a:tailEnd type="none" w="med" len="med"/>
          </a:ln>
        </p:spPr>
      </p:cxnSp>
      <p:sp>
        <p:nvSpPr>
          <p:cNvPr id="61" name="MH_Other_10"/>
          <p:cNvSpPr/>
          <p:nvPr/>
        </p:nvSpPr>
        <p:spPr>
          <a:xfrm>
            <a:off x="7733030" y="2378075"/>
            <a:ext cx="401320" cy="4485005"/>
          </a:xfrm>
          <a:custGeom>
            <a:avLst/>
            <a:gdLst>
              <a:gd name="connsiteX0" fmla="*/ 0 w 539932"/>
              <a:gd name="connsiteY0" fmla="*/ 4484914 h 4484914"/>
              <a:gd name="connsiteX1" fmla="*/ 0 w 539932"/>
              <a:gd name="connsiteY1" fmla="*/ 0 h 4484914"/>
              <a:gd name="connsiteX2" fmla="*/ 539932 w 539932"/>
              <a:gd name="connsiteY2" fmla="*/ 600891 h 4484914"/>
            </a:gdLst>
            <a:ahLst/>
            <a:cxnLst>
              <a:cxn ang="0">
                <a:pos x="connsiteX0" y="connsiteY0"/>
              </a:cxn>
              <a:cxn ang="0">
                <a:pos x="connsiteX1" y="connsiteY1"/>
              </a:cxn>
              <a:cxn ang="0">
                <a:pos x="connsiteX2" y="connsiteY2"/>
              </a:cxn>
            </a:cxnLst>
            <a:rect l="l" t="t" r="r" b="b"/>
            <a:pathLst>
              <a:path w="539932" h="4484914">
                <a:moveTo>
                  <a:pt x="0" y="4484914"/>
                </a:moveTo>
                <a:lnTo>
                  <a:pt x="0" y="0"/>
                </a:lnTo>
                <a:lnTo>
                  <a:pt x="539932" y="600891"/>
                </a:lnTo>
              </a:path>
            </a:pathLst>
          </a:custGeom>
          <a:noFill/>
          <a:ln w="12700" cap="flat" cmpd="sng" algn="ctr">
            <a:solidFill>
              <a:sysClr val="window" lastClr="FFFFFF">
                <a:lumMod val="75000"/>
              </a:sysClr>
            </a:solidFill>
            <a:prstDash val="solid"/>
            <a:miter lim="800000"/>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Times New Roman" panose="02020603050405020304"/>
              <a:ea typeface="幼圆"/>
              <a:cs typeface="+mn-cs"/>
            </a:endParaRPr>
          </a:p>
        </p:txBody>
      </p:sp>
      <p:sp>
        <p:nvSpPr>
          <p:cNvPr id="62" name="MH_Other_11"/>
          <p:cNvSpPr/>
          <p:nvPr/>
        </p:nvSpPr>
        <p:spPr>
          <a:xfrm>
            <a:off x="8089900" y="2978150"/>
            <a:ext cx="97155" cy="95250"/>
          </a:xfrm>
          <a:prstGeom prst="diamond">
            <a:avLst/>
          </a:prstGeom>
          <a:noFill/>
          <a:ln w="12700" cap="flat" cmpd="sng" algn="ctr">
            <a:solidFill>
              <a:sysClr val="window" lastClr="FFFFFF">
                <a:lumMod val="75000"/>
              </a:sysClr>
            </a:solidFill>
            <a:prstDash val="solid"/>
            <a:miter lim="800000"/>
          </a:ln>
          <a:effectLst/>
        </p:spPr>
        <p:txBody>
          <a:bodyPr anchor="ctr"/>
          <a:p>
            <a:pPr lvl="0" algn="ctr" eaLnBrk="1" hangingPunct="1"/>
            <a:endParaRPr lang="zh-CN" altLang="en-US" dirty="0">
              <a:solidFill>
                <a:srgbClr val="FFFFFF"/>
              </a:solidFill>
              <a:latin typeface="Times New Roman" panose="02020603050405020304" pitchFamily="18" charset="0"/>
              <a:ea typeface="幼圆" pitchFamily="49" charset="-122"/>
            </a:endParaRPr>
          </a:p>
        </p:txBody>
      </p:sp>
      <p:sp>
        <p:nvSpPr>
          <p:cNvPr id="3090" name="MH_Other_12"/>
          <p:cNvSpPr txBox="1"/>
          <p:nvPr/>
        </p:nvSpPr>
        <p:spPr bwMode="auto">
          <a:xfrm>
            <a:off x="8498205" y="4662805"/>
            <a:ext cx="85407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p>
            <a:pPr lvl="0" eaLnBrk="1" hangingPunct="1">
              <a:lnSpc>
                <a:spcPct val="120000"/>
              </a:lnSpc>
            </a:pPr>
            <a:r>
              <a:rPr lang="en-US" altLang="zh-CN" sz="3700" b="1" dirty="0">
                <a:solidFill>
                  <a:srgbClr val="E74E3E"/>
                </a:solidFill>
                <a:latin typeface="Times New Roman" panose="02020603050405020304" pitchFamily="18" charset="0"/>
                <a:ea typeface="幼圆" pitchFamily="49" charset="-122"/>
              </a:rPr>
              <a:t>03</a:t>
            </a:r>
            <a:endParaRPr lang="zh-CN" altLang="en-US" sz="3700" b="1" dirty="0">
              <a:solidFill>
                <a:srgbClr val="E74E3E"/>
              </a:solidFill>
              <a:latin typeface="Times New Roman" panose="02020603050405020304" pitchFamily="18" charset="0"/>
              <a:ea typeface="幼圆" pitchFamily="49" charset="-122"/>
            </a:endParaRPr>
          </a:p>
        </p:txBody>
      </p:sp>
      <p:sp>
        <p:nvSpPr>
          <p:cNvPr id="3091" name="MH_SubTitle_3"/>
          <p:cNvSpPr txBox="1"/>
          <p:nvPr/>
        </p:nvSpPr>
        <p:spPr>
          <a:xfrm>
            <a:off x="7756525" y="3073400"/>
            <a:ext cx="2535555" cy="490855"/>
          </a:xfrm>
          <a:prstGeom prst="rect">
            <a:avLst/>
          </a:prstGeom>
          <a:noFill/>
          <a:ln w="9525">
            <a:noFill/>
          </a:ln>
        </p:spPr>
        <p:txBody>
          <a:bodyPr lIns="0" tIns="0" rIns="0" bIns="0" anchor="ctr"/>
          <a:p>
            <a:pPr lvl="0" algn="ctr" eaLnBrk="1" hangingPunct="1">
              <a:lnSpc>
                <a:spcPct val="130000"/>
              </a:lnSpc>
            </a:pPr>
            <a:r>
              <a:rPr lang="en-US" altLang="zh-CN" b="1" dirty="0">
                <a:solidFill>
                  <a:srgbClr val="E74E3E"/>
                </a:solidFill>
                <a:latin typeface="Times New Roman" panose="02020603050405020304" pitchFamily="18" charset="0"/>
                <a:ea typeface="微软雅黑" panose="020B0503020204020204" charset="-122"/>
              </a:rPr>
              <a:t> </a:t>
            </a:r>
            <a:endParaRPr lang="zh-CN" altLang="en-US" b="1" dirty="0">
              <a:solidFill>
                <a:srgbClr val="E74E3E"/>
              </a:solidFill>
              <a:latin typeface="Times New Roman" panose="02020603050405020304" pitchFamily="18" charset="0"/>
              <a:ea typeface="微软雅黑" panose="020B0503020204020204" charset="-122"/>
            </a:endParaRPr>
          </a:p>
        </p:txBody>
      </p:sp>
      <p:sp>
        <p:nvSpPr>
          <p:cNvPr id="3092" name="MH_Text_3"/>
          <p:cNvSpPr txBox="1"/>
          <p:nvPr/>
        </p:nvSpPr>
        <p:spPr>
          <a:xfrm>
            <a:off x="7842250" y="3536950"/>
            <a:ext cx="2362200" cy="1408430"/>
          </a:xfrm>
          <a:prstGeom prst="rect">
            <a:avLst/>
          </a:prstGeom>
          <a:noFill/>
          <a:ln w="9525">
            <a:noFill/>
          </a:ln>
        </p:spPr>
        <p:txBody>
          <a:bodyPr/>
          <a:p>
            <a:pPr lvl="0" algn="l" eaLnBrk="1" hangingPunct="1">
              <a:lnSpc>
                <a:spcPct val="120000"/>
              </a:lnSpc>
            </a:pPr>
            <a:r>
              <a:rPr lang="zh-CN" altLang="en-US" sz="1600" dirty="0">
                <a:solidFill>
                  <a:schemeClr val="accent1"/>
                </a:solidFill>
                <a:effectLst>
                  <a:outerShdw blurRad="38100" dist="25400" dir="5400000" algn="ctr" rotWithShape="0">
                    <a:srgbClr val="6E747A">
                      <a:alpha val="43000"/>
                    </a:srgbClr>
                  </a:outerShdw>
                </a:effectLst>
                <a:latin typeface="幼圆" pitchFamily="49" charset="-122"/>
                <a:ea typeface="微软雅黑" panose="020B0503020204020204" charset="-122"/>
              </a:rPr>
              <a:t>因各种原因解聘的缺额，县科技局根据用人单位需求，重新选聘人员补充。</a:t>
            </a:r>
            <a:endParaRPr lang="zh-CN" altLang="en-US" sz="1600" dirty="0">
              <a:solidFill>
                <a:schemeClr val="accent1"/>
              </a:solidFill>
              <a:effectLst>
                <a:outerShdw blurRad="38100" dist="25400" dir="5400000" algn="ctr" rotWithShape="0">
                  <a:srgbClr val="6E747A">
                    <a:alpha val="43000"/>
                  </a:srgbClr>
                </a:outerShdw>
              </a:effectLst>
              <a:latin typeface="幼圆" pitchFamily="49" charset="-122"/>
              <a:ea typeface="微软雅黑" panose="020B0503020204020204" charset="-122"/>
            </a:endParaRP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Text Placeholder 3"/>
          <p:cNvSpPr txBox="1"/>
          <p:nvPr/>
        </p:nvSpPr>
        <p:spPr>
          <a:xfrm>
            <a:off x="1541780" y="2548255"/>
            <a:ext cx="1641475" cy="1569720"/>
          </a:xfrm>
          <a:prstGeom prst="rect">
            <a:avLst/>
          </a:prstGeom>
          <a:noFill/>
          <a:ln w="9525">
            <a:noFill/>
          </a:ln>
        </p:spPr>
        <p:txBody>
          <a:bodyPr wrap="none" lIns="0" tIns="0" rIns="0" bIns="0" anchor="ctr"/>
          <a:p>
            <a:pPr lvl="0" algn="ctr" eaLnBrk="1" hangingPunct="1">
              <a:spcBef>
                <a:spcPct val="20000"/>
              </a:spcBef>
              <a:buNone/>
            </a:pPr>
            <a:r>
              <a:rPr lang="en-US" altLang="zh-CN" sz="11500" b="1" dirty="0">
                <a:solidFill>
                  <a:srgbClr val="3B8DE9"/>
                </a:solidFill>
                <a:latin typeface="Arial" panose="020B0604020202020204" pitchFamily="34" charset="0"/>
                <a:ea typeface="Arial" panose="020B0604020202020204" pitchFamily="34" charset="0"/>
              </a:rPr>
              <a:t>04</a:t>
            </a:r>
            <a:endParaRPr lang="en-US" altLang="zh-CN" sz="11500" b="1" dirty="0">
              <a:solidFill>
                <a:srgbClr val="3B8DE9"/>
              </a:solidFill>
              <a:latin typeface="Arial" panose="020B0604020202020204" pitchFamily="34" charset="0"/>
              <a:ea typeface="Arial" panose="020B0604020202020204" pitchFamily="34" charset="0"/>
            </a:endParaRPr>
          </a:p>
        </p:txBody>
      </p:sp>
      <p:sp>
        <p:nvSpPr>
          <p:cNvPr id="3075" name="文本框 16"/>
          <p:cNvSpPr txBox="1">
            <a:spLocks noChangeArrowheads="1"/>
          </p:cNvSpPr>
          <p:nvPr/>
        </p:nvSpPr>
        <p:spPr bwMode="auto">
          <a:xfrm>
            <a:off x="3082925" y="3357880"/>
            <a:ext cx="5032375"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orm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smtClean="0">
                <a:ln>
                  <a:noFill/>
                </a:ln>
                <a:solidFill>
                  <a:srgbClr val="3B8DE9"/>
                </a:solidFill>
                <a:effectLst/>
                <a:uLnTx/>
                <a:uFillTx/>
                <a:latin typeface="微软雅黑" panose="020B0503020204020204" charset="-122"/>
                <a:ea typeface="微软雅黑" panose="020B0503020204020204" charset="-122"/>
                <a:cs typeface="+mn-cs"/>
              </a:rPr>
              <a:t>第四章  其它</a:t>
            </a:r>
            <a:endParaRPr kumimoji="0" lang="zh-CN" altLang="en-US" sz="3600" b="1" i="0" u="none" strike="noStrike" kern="1200" cap="none" spc="0" normalizeH="0" baseline="0" noProof="0" smtClean="0">
              <a:ln>
                <a:noFill/>
              </a:ln>
              <a:solidFill>
                <a:srgbClr val="3B8DE9"/>
              </a:solidFill>
              <a:effectLst/>
              <a:uLnTx/>
              <a:uFillTx/>
              <a:latin typeface="微软雅黑" panose="020B0503020204020204" charset="-122"/>
              <a:ea typeface="微软雅黑" panose="020B0503020204020204" charset="-122"/>
              <a:cs typeface="+mn-cs"/>
            </a:endParaRPr>
          </a:p>
        </p:txBody>
      </p:sp>
      <p:sp>
        <p:nvSpPr>
          <p:cNvPr id="19" name="等腰三角形 18"/>
          <p:cNvSpPr/>
          <p:nvPr/>
        </p:nvSpPr>
        <p:spPr>
          <a:xfrm rot="9233090">
            <a:off x="8731250" y="2454275"/>
            <a:ext cx="266700" cy="230505"/>
          </a:xfrm>
          <a:prstGeom prst="triangle">
            <a:avLst/>
          </a:prstGeom>
          <a:solidFill>
            <a:srgbClr val="3B8DE9">
              <a:lumMod val="20000"/>
              <a:lumOff val="80000"/>
            </a:srgbClr>
          </a:solidFill>
          <a:ln w="12700" cap="flat" cmpd="sng" algn="ctr">
            <a:noFill/>
            <a:prstDash val="solid"/>
            <a:miter lim="800000"/>
          </a:ln>
          <a:effectLst/>
        </p:spPr>
        <p:txBody>
          <a:bodyPr anchor="ctr"/>
          <a:p>
            <a:pPr lvl="0" algn="ctr" eaLnBrk="1" hangingPunct="1"/>
            <a:endParaRPr lang="zh-CN" altLang="en-US" dirty="0">
              <a:solidFill>
                <a:srgbClr val="FFC20F"/>
              </a:solidFill>
              <a:ea typeface="幼圆" pitchFamily="49" charset="-122"/>
            </a:endParaRPr>
          </a:p>
        </p:txBody>
      </p:sp>
      <p:sp>
        <p:nvSpPr>
          <p:cNvPr id="20" name="等腰三角形 19"/>
          <p:cNvSpPr/>
          <p:nvPr/>
        </p:nvSpPr>
        <p:spPr>
          <a:xfrm rot="15569576">
            <a:off x="8378825" y="3129280"/>
            <a:ext cx="396875" cy="342900"/>
          </a:xfrm>
          <a:prstGeom prst="triangle">
            <a:avLst/>
          </a:prstGeom>
          <a:solidFill>
            <a:srgbClr val="3B8DE9">
              <a:lumMod val="60000"/>
              <a:lumOff val="40000"/>
            </a:srgbClr>
          </a:solidFill>
          <a:ln w="12700" cap="flat" cmpd="sng" algn="ctr">
            <a:noFill/>
            <a:prstDash val="solid"/>
            <a:miter lim="800000"/>
          </a:ln>
          <a:effectLst/>
        </p:spPr>
        <p:txBody>
          <a:bodyPr anchor="ctr"/>
          <a:p>
            <a:pPr lvl="0" algn="ctr" eaLnBrk="1" hangingPunct="1"/>
            <a:endParaRPr lang="zh-CN" altLang="en-US" dirty="0">
              <a:solidFill>
                <a:srgbClr val="FFC20F"/>
              </a:solidFill>
              <a:ea typeface="幼圆" pitchFamily="49" charset="-122"/>
            </a:endParaRPr>
          </a:p>
        </p:txBody>
      </p:sp>
      <p:sp>
        <p:nvSpPr>
          <p:cNvPr id="21" name="等腰三角形 20"/>
          <p:cNvSpPr/>
          <p:nvPr/>
        </p:nvSpPr>
        <p:spPr>
          <a:xfrm rot="21371394">
            <a:off x="8247380" y="1805305"/>
            <a:ext cx="266700" cy="229870"/>
          </a:xfrm>
          <a:prstGeom prst="triangle">
            <a:avLst/>
          </a:prstGeom>
          <a:solidFill>
            <a:srgbClr val="3B8DE9">
              <a:lumMod val="60000"/>
              <a:lumOff val="40000"/>
            </a:srgbClr>
          </a:solidFill>
          <a:ln w="12700" cap="flat" cmpd="sng" algn="ctr">
            <a:noFill/>
            <a:prstDash val="solid"/>
            <a:miter lim="800000"/>
          </a:ln>
          <a:effectLst/>
        </p:spPr>
        <p:txBody>
          <a:bodyPr anchor="ctr"/>
          <a:p>
            <a:pPr lvl="0" algn="ctr" eaLnBrk="1" hangingPunct="1"/>
            <a:endParaRPr lang="zh-CN" altLang="en-US" dirty="0">
              <a:solidFill>
                <a:srgbClr val="FFC20F"/>
              </a:solidFill>
              <a:ea typeface="幼圆" pitchFamily="49" charset="-122"/>
            </a:endParaRPr>
          </a:p>
        </p:txBody>
      </p:sp>
      <p:sp>
        <p:nvSpPr>
          <p:cNvPr id="22" name="等腰三角形 21"/>
          <p:cNvSpPr/>
          <p:nvPr/>
        </p:nvSpPr>
        <p:spPr>
          <a:xfrm rot="12912161">
            <a:off x="9288780" y="3488055"/>
            <a:ext cx="944245" cy="815975"/>
          </a:xfrm>
          <a:prstGeom prst="triangle">
            <a:avLst/>
          </a:prstGeom>
          <a:solidFill>
            <a:srgbClr val="3B8DE9"/>
          </a:solidFill>
          <a:ln w="12700" cap="flat" cmpd="sng" algn="ctr">
            <a:noFill/>
            <a:prstDash val="solid"/>
            <a:miter lim="800000"/>
          </a:ln>
          <a:effectLst/>
        </p:spPr>
        <p:txBody>
          <a:bodyPr anchor="ctr"/>
          <a:p>
            <a:pPr lvl="0" algn="ctr" eaLnBrk="1" hangingPunct="1"/>
            <a:endParaRPr lang="zh-CN" altLang="en-US" dirty="0">
              <a:solidFill>
                <a:srgbClr val="FFC20F"/>
              </a:solidFill>
              <a:ea typeface="幼圆" pitchFamily="49" charset="-122"/>
            </a:endParaRPr>
          </a:p>
        </p:txBody>
      </p:sp>
      <p:sp>
        <p:nvSpPr>
          <p:cNvPr id="23" name="等腰三角形 22"/>
          <p:cNvSpPr/>
          <p:nvPr/>
        </p:nvSpPr>
        <p:spPr>
          <a:xfrm rot="12912161">
            <a:off x="9156700" y="3427730"/>
            <a:ext cx="1176655" cy="1014095"/>
          </a:xfrm>
          <a:prstGeom prst="triangle">
            <a:avLst/>
          </a:prstGeom>
          <a:noFill/>
          <a:ln w="12700" cap="flat" cmpd="sng" algn="ctr">
            <a:solidFill>
              <a:srgbClr val="3B8DE9"/>
            </a:solidFill>
            <a:prstDash val="solid"/>
            <a:miter lim="800000"/>
          </a:ln>
          <a:effectLst/>
        </p:spPr>
        <p:txBody>
          <a:bodyPr anchor="ctr"/>
          <a:p>
            <a:pPr lvl="0" algn="ctr" eaLnBrk="1" hangingPunct="1"/>
            <a:endParaRPr lang="zh-CN" altLang="en-US" dirty="0">
              <a:solidFill>
                <a:srgbClr val="FFC20F"/>
              </a:solidFill>
              <a:ea typeface="幼圆" pitchFamily="49" charset="-122"/>
            </a:endParaRPr>
          </a:p>
        </p:txBody>
      </p:sp>
      <p:sp>
        <p:nvSpPr>
          <p:cNvPr id="24" name="椭圆 23"/>
          <p:cNvSpPr/>
          <p:nvPr/>
        </p:nvSpPr>
        <p:spPr>
          <a:xfrm rot="9110320">
            <a:off x="10477500" y="3792855"/>
            <a:ext cx="114300" cy="115570"/>
          </a:xfrm>
          <a:prstGeom prst="ellipse">
            <a:avLst/>
          </a:prstGeom>
          <a:solidFill>
            <a:srgbClr val="3B8DE9"/>
          </a:solidFill>
          <a:ln w="12700" cap="flat" cmpd="sng" algn="ctr">
            <a:noFill/>
            <a:prstDash val="solid"/>
            <a:miter lim="800000"/>
          </a:ln>
          <a:effectLst/>
        </p:spPr>
        <p:txBody>
          <a:bodyPr anchor="ctr"/>
          <a:p>
            <a:pPr lvl="0" algn="ctr" eaLnBrk="1" hangingPunct="1"/>
            <a:endParaRPr lang="zh-CN" altLang="en-US" dirty="0">
              <a:solidFill>
                <a:srgbClr val="FFFFFF"/>
              </a:solidFill>
              <a:ea typeface="幼圆" pitchFamily="49" charset="-122"/>
            </a:endParaRPr>
          </a:p>
        </p:txBody>
      </p:sp>
      <p:sp>
        <p:nvSpPr>
          <p:cNvPr id="25" name="椭圆 24"/>
          <p:cNvSpPr/>
          <p:nvPr/>
        </p:nvSpPr>
        <p:spPr>
          <a:xfrm rot="9110320">
            <a:off x="9388475" y="4295775"/>
            <a:ext cx="116205" cy="116205"/>
          </a:xfrm>
          <a:prstGeom prst="ellipse">
            <a:avLst/>
          </a:prstGeom>
          <a:solidFill>
            <a:srgbClr val="3B8DE9"/>
          </a:solidFill>
          <a:ln w="12700" cap="flat" cmpd="sng" algn="ctr">
            <a:noFill/>
            <a:prstDash val="solid"/>
            <a:miter lim="800000"/>
          </a:ln>
          <a:effectLst/>
        </p:spPr>
        <p:txBody>
          <a:bodyPr anchor="ctr"/>
          <a:p>
            <a:pPr lvl="0" algn="ctr" eaLnBrk="1" hangingPunct="1"/>
            <a:endParaRPr lang="zh-CN" altLang="en-US" dirty="0">
              <a:solidFill>
                <a:srgbClr val="FFFFFF"/>
              </a:solidFill>
              <a:ea typeface="幼圆" pitchFamily="49" charset="-122"/>
            </a:endParaRPr>
          </a:p>
        </p:txBody>
      </p:sp>
      <p:sp>
        <p:nvSpPr>
          <p:cNvPr id="26" name="椭圆 25"/>
          <p:cNvSpPr/>
          <p:nvPr/>
        </p:nvSpPr>
        <p:spPr>
          <a:xfrm rot="9110320">
            <a:off x="9505950" y="3132455"/>
            <a:ext cx="114300" cy="115570"/>
          </a:xfrm>
          <a:prstGeom prst="ellipse">
            <a:avLst/>
          </a:prstGeom>
          <a:solidFill>
            <a:srgbClr val="3B8DE9"/>
          </a:solidFill>
          <a:ln w="12700" cap="flat" cmpd="sng" algn="ctr">
            <a:noFill/>
            <a:prstDash val="solid"/>
            <a:miter lim="800000"/>
          </a:ln>
          <a:effectLst/>
        </p:spPr>
        <p:txBody>
          <a:bodyPr anchor="ctr"/>
          <a:p>
            <a:pPr lvl="0" algn="ctr" eaLnBrk="1" hangingPunct="1"/>
            <a:endParaRPr lang="zh-CN" altLang="en-US" dirty="0">
              <a:solidFill>
                <a:srgbClr val="FFFFFF"/>
              </a:solidFill>
              <a:ea typeface="幼圆" pitchFamily="49" charset="-122"/>
            </a:endParaRPr>
          </a:p>
        </p:txBody>
      </p:sp>
      <p:sp>
        <p:nvSpPr>
          <p:cNvPr id="27" name="等腰三角形 26"/>
          <p:cNvSpPr/>
          <p:nvPr/>
        </p:nvSpPr>
        <p:spPr>
          <a:xfrm rot="18210217">
            <a:off x="7838440" y="2162810"/>
            <a:ext cx="127000" cy="109855"/>
          </a:xfrm>
          <a:prstGeom prst="triangle">
            <a:avLst/>
          </a:prstGeom>
          <a:solidFill>
            <a:srgbClr val="3B8DE9">
              <a:lumMod val="20000"/>
              <a:lumOff val="80000"/>
            </a:srgbClr>
          </a:solidFill>
          <a:ln w="12700" cap="flat" cmpd="sng" algn="ctr">
            <a:noFill/>
            <a:prstDash val="solid"/>
            <a:miter lim="800000"/>
          </a:ln>
          <a:effectLst/>
        </p:spPr>
        <p:txBody>
          <a:bodyPr anchor="ctr"/>
          <a:p>
            <a:pPr lvl="0" algn="ctr" eaLnBrk="1" hangingPunct="1"/>
            <a:endParaRPr lang="zh-CN" altLang="en-US" dirty="0">
              <a:solidFill>
                <a:srgbClr val="FFC20F"/>
              </a:solidFill>
              <a:ea typeface="幼圆" pitchFamily="49" charset="-122"/>
            </a:endParaRPr>
          </a:p>
        </p:txBody>
      </p:sp>
      <p:sp>
        <p:nvSpPr>
          <p:cNvPr id="28" name="等腰三角形 27"/>
          <p:cNvSpPr/>
          <p:nvPr/>
        </p:nvSpPr>
        <p:spPr>
          <a:xfrm rot="8748521">
            <a:off x="8196580" y="2314575"/>
            <a:ext cx="128270" cy="109855"/>
          </a:xfrm>
          <a:prstGeom prst="triangle">
            <a:avLst/>
          </a:prstGeom>
          <a:solidFill>
            <a:srgbClr val="3B8DE9">
              <a:lumMod val="60000"/>
              <a:lumOff val="40000"/>
            </a:srgbClr>
          </a:solidFill>
          <a:ln w="12700" cap="flat" cmpd="sng" algn="ctr">
            <a:noFill/>
            <a:prstDash val="solid"/>
            <a:miter lim="800000"/>
          </a:ln>
          <a:effectLst/>
        </p:spPr>
        <p:txBody>
          <a:bodyPr anchor="ctr"/>
          <a:p>
            <a:pPr lvl="0" algn="ctr" eaLnBrk="1" hangingPunct="1"/>
            <a:endParaRPr lang="zh-CN" altLang="en-US" dirty="0">
              <a:solidFill>
                <a:srgbClr val="FFC20F"/>
              </a:solidFill>
              <a:ea typeface="幼圆" pitchFamily="49" charset="-122"/>
            </a:endParaRPr>
          </a:p>
        </p:txBody>
      </p:sp>
      <p:cxnSp>
        <p:nvCxnSpPr>
          <p:cNvPr id="3087" name="Straight Connector 13"/>
          <p:cNvCxnSpPr/>
          <p:nvPr/>
        </p:nvCxnSpPr>
        <p:spPr>
          <a:xfrm flipH="1">
            <a:off x="1524000" y="4110355"/>
            <a:ext cx="6732905" cy="0"/>
          </a:xfrm>
          <a:prstGeom prst="line">
            <a:avLst/>
          </a:prstGeom>
          <a:ln w="19050" cap="sq" cmpd="sng">
            <a:solidFill>
              <a:srgbClr val="3B8DE9"/>
            </a:solidFill>
            <a:prstDash val="solid"/>
            <a:miter/>
            <a:headEnd type="oval" w="med" len="med"/>
            <a:tailEnd type="none" w="med" len="med"/>
          </a:ln>
        </p:spPr>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MH_PageTitle"/>
          <p:cNvSpPr>
            <a:spLocks noGrp="1"/>
          </p:cNvSpPr>
          <p:nvPr>
            <p:ph type="title"/>
          </p:nvPr>
        </p:nvSpPr>
        <p:spPr>
          <a:xfrm>
            <a:off x="2152650" y="365125"/>
            <a:ext cx="7886700" cy="1325880"/>
          </a:xfrm>
        </p:spPr>
        <p:txBody>
          <a:bodyPr vert="horz" wrap="square" lIns="91440" tIns="45720" rIns="91440" bIns="45720" anchor="ctr"/>
          <a:p>
            <a:pPr eaLnBrk="1" hangingPunct="1"/>
            <a:r>
              <a:rPr lang="zh-CN" altLang="en-US" dirty="0"/>
              <a:t>一、岗位调整</a:t>
            </a:r>
            <a:endParaRPr lang="zh-CN" altLang="en-US" dirty="0"/>
          </a:p>
        </p:txBody>
      </p:sp>
      <p:cxnSp>
        <p:nvCxnSpPr>
          <p:cNvPr id="3" name="MH_Other_1"/>
          <p:cNvCxnSpPr/>
          <p:nvPr/>
        </p:nvCxnSpPr>
        <p:spPr>
          <a:xfrm>
            <a:off x="3013075" y="1941830"/>
            <a:ext cx="0" cy="3979545"/>
          </a:xfrm>
          <a:prstGeom prst="line">
            <a:avLst/>
          </a:prstGeom>
          <a:ln w="19050">
            <a:solidFill>
              <a:srgbClr val="7878FE"/>
            </a:solidFill>
          </a:ln>
        </p:spPr>
        <p:style>
          <a:lnRef idx="1">
            <a:schemeClr val="accent1"/>
          </a:lnRef>
          <a:fillRef idx="0">
            <a:schemeClr val="accent1"/>
          </a:fillRef>
          <a:effectRef idx="0">
            <a:schemeClr val="accent1"/>
          </a:effectRef>
          <a:fontRef idx="minor">
            <a:schemeClr val="tx1"/>
          </a:fontRef>
        </p:style>
      </p:cxnSp>
      <p:sp>
        <p:nvSpPr>
          <p:cNvPr id="6" name="MH_Text_1"/>
          <p:cNvSpPr/>
          <p:nvPr/>
        </p:nvSpPr>
        <p:spPr bwMode="auto">
          <a:xfrm>
            <a:off x="4311650" y="2489200"/>
            <a:ext cx="4608830" cy="850900"/>
          </a:xfrm>
          <a:prstGeom prst="rect">
            <a:avLst/>
          </a:prstGeom>
          <a:solidFill>
            <a:srgbClr val="FFFFFF"/>
          </a:solidFill>
          <a:ln w="19050">
            <a:solidFill>
              <a:srgbClr val="7878FE"/>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lnSpcReduction="200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5C5CFE"/>
                </a:solidFill>
                <a:effectLst/>
                <a:uLnTx/>
                <a:uFillTx/>
                <a:latin typeface="+mn-lt"/>
                <a:ea typeface="微软雅黑" panose="020B0503020204020204" charset="-122"/>
                <a:cs typeface="+mn-cs"/>
              </a:rPr>
              <a:t>大学生科技特派员岗位安排与专业不符，可以调整</a:t>
            </a:r>
            <a:endParaRPr kumimoji="0" lang="zh-CN" altLang="en-US" sz="1800" b="0" i="0" u="none" strike="noStrike" kern="1200" cap="none" spc="0" normalizeH="0" baseline="0" noProof="0" dirty="0">
              <a:ln>
                <a:noFill/>
              </a:ln>
              <a:solidFill>
                <a:srgbClr val="5C5CFE"/>
              </a:solidFill>
              <a:effectLst/>
              <a:uLnTx/>
              <a:uFillTx/>
              <a:latin typeface="+mn-lt"/>
              <a:ea typeface="微软雅黑" panose="020B0503020204020204" charset="-122"/>
              <a:cs typeface="+mn-cs"/>
            </a:endParaRPr>
          </a:p>
        </p:txBody>
      </p:sp>
      <p:sp>
        <p:nvSpPr>
          <p:cNvPr id="7" name="MH_Other_2"/>
          <p:cNvSpPr/>
          <p:nvPr/>
        </p:nvSpPr>
        <p:spPr bwMode="auto">
          <a:xfrm rot="10800000">
            <a:off x="8728075" y="2748280"/>
            <a:ext cx="127000" cy="127000"/>
          </a:xfrm>
          <a:prstGeom prst="rtTriangle">
            <a:avLst/>
          </a:prstGeom>
          <a:solidFill>
            <a:srgbClr val="7877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11" name="MH_Other_3"/>
          <p:cNvCxnSpPr/>
          <p:nvPr/>
        </p:nvCxnSpPr>
        <p:spPr bwMode="auto">
          <a:xfrm flipH="1">
            <a:off x="2943225" y="2938780"/>
            <a:ext cx="1368425" cy="1270"/>
          </a:xfrm>
          <a:prstGeom prst="line">
            <a:avLst/>
          </a:prstGeom>
          <a:ln w="19050">
            <a:solidFill>
              <a:srgbClr val="7878FE"/>
            </a:solidFill>
          </a:ln>
        </p:spPr>
        <p:style>
          <a:lnRef idx="1">
            <a:schemeClr val="accent1"/>
          </a:lnRef>
          <a:fillRef idx="0">
            <a:schemeClr val="accent1"/>
          </a:fillRef>
          <a:effectRef idx="0">
            <a:schemeClr val="accent1"/>
          </a:effectRef>
          <a:fontRef idx="minor">
            <a:schemeClr val="tx1"/>
          </a:fontRef>
        </p:style>
      </p:cxnSp>
      <p:sp>
        <p:nvSpPr>
          <p:cNvPr id="12" name="MH_Other_4"/>
          <p:cNvSpPr/>
          <p:nvPr/>
        </p:nvSpPr>
        <p:spPr bwMode="auto">
          <a:xfrm rot="5400000">
            <a:off x="2943860" y="2874010"/>
            <a:ext cx="128905" cy="130175"/>
          </a:xfrm>
          <a:prstGeom prst="ellipse">
            <a:avLst/>
          </a:prstGeom>
          <a:solidFill>
            <a:srgbClr val="FFFFFF"/>
          </a:solidFill>
          <a:ln w="19050">
            <a:solidFill>
              <a:srgbClr val="7878F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MH_Other_5"/>
          <p:cNvSpPr/>
          <p:nvPr/>
        </p:nvSpPr>
        <p:spPr bwMode="auto">
          <a:xfrm rot="5400000">
            <a:off x="4245610" y="2874010"/>
            <a:ext cx="128905" cy="130175"/>
          </a:xfrm>
          <a:prstGeom prst="ellipse">
            <a:avLst/>
          </a:prstGeom>
          <a:solidFill>
            <a:srgbClr val="FFFFFF"/>
          </a:solidFill>
          <a:ln w="19050">
            <a:solidFill>
              <a:srgbClr val="7878F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081" name="MH_SubTitle_1"/>
          <p:cNvSpPr txBox="1"/>
          <p:nvPr/>
        </p:nvSpPr>
        <p:spPr>
          <a:xfrm>
            <a:off x="2978150" y="2486025"/>
            <a:ext cx="1298575" cy="452755"/>
          </a:xfrm>
          <a:prstGeom prst="rect">
            <a:avLst/>
          </a:prstGeom>
          <a:noFill/>
          <a:ln w="9525">
            <a:noFill/>
          </a:ln>
        </p:spPr>
        <p:txBody>
          <a:bodyPr lIns="0" tIns="0" rIns="0" bIns="0" anchor="ctr"/>
          <a:p>
            <a:pPr lvl="0" algn="ctr" eaLnBrk="1" hangingPunct="1">
              <a:lnSpc>
                <a:spcPct val="130000"/>
              </a:lnSpc>
            </a:pPr>
            <a:endParaRPr lang="zh-CN" altLang="en-US" sz="2000" b="1" dirty="0">
              <a:solidFill>
                <a:srgbClr val="5C5CFE"/>
              </a:solidFill>
              <a:latin typeface="Calibri" panose="020F0502020204030204" charset="0"/>
              <a:ea typeface="微软雅黑" panose="020B0503020204020204" charset="-122"/>
            </a:endParaRPr>
          </a:p>
        </p:txBody>
      </p:sp>
      <p:sp>
        <p:nvSpPr>
          <p:cNvPr id="15" name="MH_Text_2"/>
          <p:cNvSpPr/>
          <p:nvPr/>
        </p:nvSpPr>
        <p:spPr bwMode="auto">
          <a:xfrm>
            <a:off x="4311650" y="4676140"/>
            <a:ext cx="4608830" cy="889635"/>
          </a:xfrm>
          <a:prstGeom prst="rect">
            <a:avLst/>
          </a:prstGeom>
          <a:solidFill>
            <a:srgbClr val="FFFFFF"/>
          </a:solidFill>
          <a:ln w="19050">
            <a:solidFill>
              <a:srgbClr val="7878FE"/>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5C5CFE"/>
                </a:solidFill>
                <a:effectLst/>
                <a:uLnTx/>
                <a:uFillTx/>
                <a:latin typeface="+mn-lt"/>
                <a:ea typeface="微软雅黑" panose="020B0503020204020204" charset="-122"/>
                <a:cs typeface="+mn-cs"/>
              </a:rPr>
              <a:t>因健康、风俗习惯等原因，不能在分配单位工作，经本人申请，县科技局同意，可予以调整</a:t>
            </a:r>
            <a:endParaRPr kumimoji="0" lang="zh-CN" altLang="en-US" sz="1800" b="0" i="0" u="none" strike="noStrike" kern="1200" cap="none" spc="0" normalizeH="0" baseline="0" noProof="0" dirty="0">
              <a:ln>
                <a:noFill/>
              </a:ln>
              <a:solidFill>
                <a:srgbClr val="5C5CFE"/>
              </a:solidFill>
              <a:effectLst/>
              <a:uLnTx/>
              <a:uFillTx/>
              <a:latin typeface="+mn-lt"/>
              <a:ea typeface="微软雅黑" panose="020B0503020204020204" charset="-122"/>
              <a:cs typeface="+mn-cs"/>
            </a:endParaRPr>
          </a:p>
        </p:txBody>
      </p:sp>
      <p:sp>
        <p:nvSpPr>
          <p:cNvPr id="16" name="MH_Other_6"/>
          <p:cNvSpPr/>
          <p:nvPr/>
        </p:nvSpPr>
        <p:spPr bwMode="auto">
          <a:xfrm rot="10800000">
            <a:off x="8728075" y="4824730"/>
            <a:ext cx="127000" cy="127000"/>
          </a:xfrm>
          <a:prstGeom prst="rtTriangle">
            <a:avLst/>
          </a:prstGeom>
          <a:solidFill>
            <a:srgbClr val="7877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20" name="MH_Other_7"/>
          <p:cNvCxnSpPr/>
          <p:nvPr/>
        </p:nvCxnSpPr>
        <p:spPr bwMode="auto">
          <a:xfrm flipH="1">
            <a:off x="2943225" y="5015230"/>
            <a:ext cx="1368425" cy="1270"/>
          </a:xfrm>
          <a:prstGeom prst="line">
            <a:avLst/>
          </a:prstGeom>
          <a:ln w="19050">
            <a:solidFill>
              <a:srgbClr val="7878FE"/>
            </a:solidFill>
          </a:ln>
        </p:spPr>
        <p:style>
          <a:lnRef idx="1">
            <a:schemeClr val="accent1"/>
          </a:lnRef>
          <a:fillRef idx="0">
            <a:schemeClr val="accent1"/>
          </a:fillRef>
          <a:effectRef idx="0">
            <a:schemeClr val="accent1"/>
          </a:effectRef>
          <a:fontRef idx="minor">
            <a:schemeClr val="tx1"/>
          </a:fontRef>
        </p:style>
      </p:cxnSp>
      <p:sp>
        <p:nvSpPr>
          <p:cNvPr id="21" name="MH_Other_8"/>
          <p:cNvSpPr/>
          <p:nvPr/>
        </p:nvSpPr>
        <p:spPr bwMode="auto">
          <a:xfrm rot="5400000">
            <a:off x="2943860" y="4950460"/>
            <a:ext cx="128905" cy="130175"/>
          </a:xfrm>
          <a:prstGeom prst="ellipse">
            <a:avLst/>
          </a:prstGeom>
          <a:solidFill>
            <a:srgbClr val="FFFFFF"/>
          </a:solidFill>
          <a:ln w="19050">
            <a:solidFill>
              <a:srgbClr val="7878F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2" name="MH_Other_9"/>
          <p:cNvSpPr/>
          <p:nvPr/>
        </p:nvSpPr>
        <p:spPr bwMode="auto">
          <a:xfrm rot="5400000">
            <a:off x="4245610" y="4950460"/>
            <a:ext cx="128905" cy="130175"/>
          </a:xfrm>
          <a:prstGeom prst="ellipse">
            <a:avLst/>
          </a:prstGeom>
          <a:solidFill>
            <a:srgbClr val="FFFFFF"/>
          </a:solidFill>
          <a:ln w="19050">
            <a:solidFill>
              <a:srgbClr val="7878F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087" name="MH_SubTitle_2"/>
          <p:cNvSpPr txBox="1"/>
          <p:nvPr/>
        </p:nvSpPr>
        <p:spPr>
          <a:xfrm>
            <a:off x="3013075" y="4562475"/>
            <a:ext cx="1298575" cy="452755"/>
          </a:xfrm>
          <a:prstGeom prst="rect">
            <a:avLst/>
          </a:prstGeom>
          <a:noFill/>
          <a:ln w="9525">
            <a:noFill/>
          </a:ln>
        </p:spPr>
        <p:txBody>
          <a:bodyPr lIns="0" tIns="0" rIns="0" bIns="0" anchor="ctr"/>
          <a:p>
            <a:pPr lvl="0" algn="ctr" eaLnBrk="1" hangingPunct="1">
              <a:lnSpc>
                <a:spcPct val="130000"/>
              </a:lnSpc>
            </a:pPr>
            <a:endParaRPr lang="zh-CN" altLang="en-US" sz="2000" b="1" dirty="0">
              <a:solidFill>
                <a:srgbClr val="5C5CFE"/>
              </a:solidFill>
              <a:latin typeface="Calibri" panose="020F0502020204030204" charset="0"/>
              <a:ea typeface="微软雅黑" panose="020B0503020204020204" charset="-122"/>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MH_PageTitle"/>
          <p:cNvSpPr>
            <a:spLocks noGrp="1"/>
          </p:cNvSpPr>
          <p:nvPr>
            <p:ph type="title"/>
          </p:nvPr>
        </p:nvSpPr>
        <p:spPr>
          <a:xfrm>
            <a:off x="2152650" y="365125"/>
            <a:ext cx="7886700" cy="1325880"/>
          </a:xfrm>
        </p:spPr>
        <p:txBody>
          <a:bodyPr vert="horz" wrap="square" lIns="91440" tIns="45720" rIns="91440" bIns="45720" anchor="ctr"/>
          <a:p>
            <a:pPr eaLnBrk="1" hangingPunct="1"/>
            <a:r>
              <a:rPr lang="zh-CN" altLang="en-US" dirty="0"/>
              <a:t>出现重大疾病的处理：</a:t>
            </a:r>
            <a:endParaRPr lang="zh-CN" altLang="en-US" dirty="0"/>
          </a:p>
        </p:txBody>
      </p:sp>
      <p:cxnSp>
        <p:nvCxnSpPr>
          <p:cNvPr id="3" name="MH_Other_1"/>
          <p:cNvCxnSpPr/>
          <p:nvPr/>
        </p:nvCxnSpPr>
        <p:spPr>
          <a:xfrm>
            <a:off x="3013075" y="1941830"/>
            <a:ext cx="0" cy="3979545"/>
          </a:xfrm>
          <a:prstGeom prst="line">
            <a:avLst/>
          </a:prstGeom>
          <a:ln w="19050">
            <a:solidFill>
              <a:srgbClr val="7878FE"/>
            </a:solidFill>
          </a:ln>
        </p:spPr>
        <p:style>
          <a:lnRef idx="1">
            <a:schemeClr val="accent1"/>
          </a:lnRef>
          <a:fillRef idx="0">
            <a:schemeClr val="accent1"/>
          </a:fillRef>
          <a:effectRef idx="0">
            <a:schemeClr val="accent1"/>
          </a:effectRef>
          <a:fontRef idx="minor">
            <a:schemeClr val="tx1"/>
          </a:fontRef>
        </p:style>
      </p:cxnSp>
      <p:sp>
        <p:nvSpPr>
          <p:cNvPr id="6" name="MH_Text_1"/>
          <p:cNvSpPr/>
          <p:nvPr/>
        </p:nvSpPr>
        <p:spPr bwMode="auto">
          <a:xfrm>
            <a:off x="4246245" y="2192655"/>
            <a:ext cx="4608830" cy="701040"/>
          </a:xfrm>
          <a:prstGeom prst="rect">
            <a:avLst/>
          </a:prstGeom>
          <a:solidFill>
            <a:srgbClr val="FFFFFF"/>
          </a:solidFill>
          <a:ln w="19050">
            <a:solidFill>
              <a:srgbClr val="7878FE"/>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800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5C5CFE"/>
                </a:solidFill>
                <a:effectLst/>
                <a:uLnTx/>
                <a:uFillTx/>
                <a:latin typeface="+mn-lt"/>
                <a:ea typeface="微软雅黑" panose="020B0503020204020204" charset="-122"/>
                <a:cs typeface="+mn-cs"/>
              </a:rPr>
              <a:t>根据医院（二甲及二甲以上级别的医院）证明，经县科技局同意，可暂停创业服务工作，根据医生建议积极进行治疗，治疗期间继续发放生活补贴。</a:t>
            </a:r>
            <a:endParaRPr kumimoji="0" lang="zh-CN" altLang="en-US" sz="1800" b="0" i="0" u="none" strike="noStrike" kern="1200" cap="none" spc="0" normalizeH="0" baseline="0" noProof="0" dirty="0">
              <a:ln>
                <a:noFill/>
              </a:ln>
              <a:solidFill>
                <a:srgbClr val="5C5CFE"/>
              </a:solidFill>
              <a:effectLst/>
              <a:uLnTx/>
              <a:uFillTx/>
              <a:latin typeface="+mn-lt"/>
              <a:ea typeface="微软雅黑" panose="020B0503020204020204" charset="-122"/>
              <a:cs typeface="+mn-cs"/>
            </a:endParaRPr>
          </a:p>
        </p:txBody>
      </p:sp>
      <p:sp>
        <p:nvSpPr>
          <p:cNvPr id="7" name="MH_Other_2"/>
          <p:cNvSpPr/>
          <p:nvPr/>
        </p:nvSpPr>
        <p:spPr bwMode="auto">
          <a:xfrm rot="10800000">
            <a:off x="8728075" y="2386330"/>
            <a:ext cx="127000" cy="127000"/>
          </a:xfrm>
          <a:prstGeom prst="rtTriangle">
            <a:avLst/>
          </a:prstGeom>
          <a:solidFill>
            <a:srgbClr val="7877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11" name="MH_Other_3"/>
          <p:cNvCxnSpPr/>
          <p:nvPr/>
        </p:nvCxnSpPr>
        <p:spPr bwMode="auto">
          <a:xfrm flipH="1">
            <a:off x="2943225" y="2576830"/>
            <a:ext cx="1368425" cy="1270"/>
          </a:xfrm>
          <a:prstGeom prst="line">
            <a:avLst/>
          </a:prstGeom>
          <a:ln w="19050">
            <a:solidFill>
              <a:srgbClr val="7878FE"/>
            </a:solidFill>
          </a:ln>
        </p:spPr>
        <p:style>
          <a:lnRef idx="1">
            <a:schemeClr val="accent1"/>
          </a:lnRef>
          <a:fillRef idx="0">
            <a:schemeClr val="accent1"/>
          </a:fillRef>
          <a:effectRef idx="0">
            <a:schemeClr val="accent1"/>
          </a:effectRef>
          <a:fontRef idx="minor">
            <a:schemeClr val="tx1"/>
          </a:fontRef>
        </p:style>
      </p:cxnSp>
      <p:sp>
        <p:nvSpPr>
          <p:cNvPr id="12" name="MH_Other_4"/>
          <p:cNvSpPr/>
          <p:nvPr/>
        </p:nvSpPr>
        <p:spPr bwMode="auto">
          <a:xfrm rot="5400000">
            <a:off x="2943860" y="2512060"/>
            <a:ext cx="128905" cy="130175"/>
          </a:xfrm>
          <a:prstGeom prst="ellipse">
            <a:avLst/>
          </a:prstGeom>
          <a:solidFill>
            <a:srgbClr val="FFFFFF"/>
          </a:solidFill>
          <a:ln w="19050">
            <a:solidFill>
              <a:srgbClr val="7878F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MH_Other_5"/>
          <p:cNvSpPr/>
          <p:nvPr/>
        </p:nvSpPr>
        <p:spPr bwMode="auto">
          <a:xfrm rot="5400000">
            <a:off x="4245610" y="2512060"/>
            <a:ext cx="128905" cy="130175"/>
          </a:xfrm>
          <a:prstGeom prst="ellipse">
            <a:avLst/>
          </a:prstGeom>
          <a:solidFill>
            <a:srgbClr val="FFFFFF"/>
          </a:solidFill>
          <a:ln w="19050">
            <a:solidFill>
              <a:srgbClr val="7878F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081" name="MH_SubTitle_1"/>
          <p:cNvSpPr txBox="1"/>
          <p:nvPr/>
        </p:nvSpPr>
        <p:spPr>
          <a:xfrm>
            <a:off x="3013075" y="2124075"/>
            <a:ext cx="1298575" cy="452755"/>
          </a:xfrm>
          <a:prstGeom prst="rect">
            <a:avLst/>
          </a:prstGeom>
          <a:noFill/>
          <a:ln w="9525">
            <a:noFill/>
          </a:ln>
        </p:spPr>
        <p:txBody>
          <a:bodyPr lIns="0" tIns="0" rIns="0" bIns="0" anchor="ctr"/>
          <a:p>
            <a:pPr lvl="0" algn="ctr" eaLnBrk="1" hangingPunct="1">
              <a:lnSpc>
                <a:spcPct val="130000"/>
              </a:lnSpc>
            </a:pPr>
            <a:r>
              <a:rPr lang="zh-CN" altLang="en-US" sz="2000" b="1" dirty="0">
                <a:solidFill>
                  <a:srgbClr val="5C5CFE"/>
                </a:solidFill>
                <a:latin typeface="Calibri" panose="020F0502020204030204" charset="0"/>
                <a:ea typeface="微软雅黑" panose="020B0503020204020204" charset="-122"/>
              </a:rPr>
              <a:t>１</a:t>
            </a:r>
            <a:endParaRPr lang="zh-CN" altLang="en-US" sz="2000" b="1" dirty="0">
              <a:solidFill>
                <a:srgbClr val="5C5CFE"/>
              </a:solidFill>
              <a:latin typeface="Calibri" panose="020F0502020204030204" charset="0"/>
              <a:ea typeface="微软雅黑" panose="020B0503020204020204" charset="-122"/>
            </a:endParaRPr>
          </a:p>
        </p:txBody>
      </p:sp>
      <p:sp>
        <p:nvSpPr>
          <p:cNvPr id="33" name="MH_Text_2"/>
          <p:cNvSpPr/>
          <p:nvPr/>
        </p:nvSpPr>
        <p:spPr bwMode="auto">
          <a:xfrm>
            <a:off x="4311650" y="3396615"/>
            <a:ext cx="4608830" cy="972820"/>
          </a:xfrm>
          <a:prstGeom prst="rect">
            <a:avLst/>
          </a:prstGeom>
          <a:solidFill>
            <a:srgbClr val="FFFFFF"/>
          </a:solidFill>
          <a:ln w="19050">
            <a:solidFill>
              <a:srgbClr val="7878FE"/>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800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5C5CFE"/>
                </a:solidFill>
                <a:effectLst/>
                <a:uLnTx/>
                <a:uFillTx/>
                <a:latin typeface="+mn-lt"/>
                <a:ea typeface="微软雅黑" panose="020B0503020204020204" charset="-122"/>
                <a:cs typeface="+mn-cs"/>
              </a:rPr>
              <a:t>治疗痊愈的（二甲及二甲以上级别的医院出具证明），经县科技局同意，可返回创业服务岗位继续开展服务。县科技局协助大学生科技特派员按照有关保险规定做好理赔工作。</a:t>
            </a:r>
            <a:endParaRPr kumimoji="0" lang="zh-CN" altLang="en-US" sz="1800" b="0" i="0" u="none" strike="noStrike" kern="1200" cap="none" spc="0" normalizeH="0" baseline="0" noProof="0" dirty="0">
              <a:ln>
                <a:noFill/>
              </a:ln>
              <a:solidFill>
                <a:srgbClr val="5C5CFE"/>
              </a:solidFill>
              <a:effectLst/>
              <a:uLnTx/>
              <a:uFillTx/>
              <a:latin typeface="+mn-lt"/>
              <a:ea typeface="微软雅黑" panose="020B0503020204020204" charset="-122"/>
              <a:cs typeface="+mn-cs"/>
            </a:endParaRPr>
          </a:p>
        </p:txBody>
      </p:sp>
      <p:sp>
        <p:nvSpPr>
          <p:cNvPr id="34" name="MH_Other_6"/>
          <p:cNvSpPr/>
          <p:nvPr/>
        </p:nvSpPr>
        <p:spPr bwMode="auto">
          <a:xfrm rot="10800000">
            <a:off x="8728075" y="3657600"/>
            <a:ext cx="127000" cy="127000"/>
          </a:xfrm>
          <a:prstGeom prst="rtTriangle">
            <a:avLst/>
          </a:prstGeom>
          <a:solidFill>
            <a:srgbClr val="7877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35" name="MH_Other_7"/>
          <p:cNvCxnSpPr/>
          <p:nvPr/>
        </p:nvCxnSpPr>
        <p:spPr bwMode="auto">
          <a:xfrm flipH="1">
            <a:off x="2943225" y="3848100"/>
            <a:ext cx="1368425" cy="1905"/>
          </a:xfrm>
          <a:prstGeom prst="line">
            <a:avLst/>
          </a:prstGeom>
          <a:ln w="19050">
            <a:solidFill>
              <a:srgbClr val="7878FE"/>
            </a:solidFill>
          </a:ln>
        </p:spPr>
        <p:style>
          <a:lnRef idx="1">
            <a:schemeClr val="accent1"/>
          </a:lnRef>
          <a:fillRef idx="0">
            <a:schemeClr val="accent1"/>
          </a:fillRef>
          <a:effectRef idx="0">
            <a:schemeClr val="accent1"/>
          </a:effectRef>
          <a:fontRef idx="minor">
            <a:schemeClr val="tx1"/>
          </a:fontRef>
        </p:style>
      </p:cxnSp>
      <p:sp>
        <p:nvSpPr>
          <p:cNvPr id="36" name="MH_Other_8"/>
          <p:cNvSpPr/>
          <p:nvPr/>
        </p:nvSpPr>
        <p:spPr bwMode="auto">
          <a:xfrm rot="5400000">
            <a:off x="2943860" y="3783965"/>
            <a:ext cx="128905" cy="130175"/>
          </a:xfrm>
          <a:prstGeom prst="ellipse">
            <a:avLst/>
          </a:prstGeom>
          <a:solidFill>
            <a:srgbClr val="FFFFFF"/>
          </a:solidFill>
          <a:ln w="19050">
            <a:solidFill>
              <a:srgbClr val="7878F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7" name="MH_Other_9"/>
          <p:cNvSpPr/>
          <p:nvPr/>
        </p:nvSpPr>
        <p:spPr bwMode="auto">
          <a:xfrm rot="5400000">
            <a:off x="4245610" y="3783965"/>
            <a:ext cx="128905" cy="130175"/>
          </a:xfrm>
          <a:prstGeom prst="ellipse">
            <a:avLst/>
          </a:prstGeom>
          <a:solidFill>
            <a:srgbClr val="FFFFFF"/>
          </a:solidFill>
          <a:ln w="19050">
            <a:solidFill>
              <a:srgbClr val="7878F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087" name="MH_SubTitle_2"/>
          <p:cNvSpPr txBox="1"/>
          <p:nvPr/>
        </p:nvSpPr>
        <p:spPr>
          <a:xfrm>
            <a:off x="3013075" y="3395980"/>
            <a:ext cx="1298575" cy="452120"/>
          </a:xfrm>
          <a:prstGeom prst="rect">
            <a:avLst/>
          </a:prstGeom>
          <a:noFill/>
          <a:ln w="9525">
            <a:noFill/>
          </a:ln>
        </p:spPr>
        <p:txBody>
          <a:bodyPr lIns="0" tIns="0" rIns="0" bIns="0" anchor="ctr"/>
          <a:p>
            <a:pPr lvl="0" algn="ctr" eaLnBrk="1" hangingPunct="1">
              <a:lnSpc>
                <a:spcPct val="130000"/>
              </a:lnSpc>
            </a:pPr>
            <a:r>
              <a:rPr lang="en-US" altLang="zh-CN" sz="2000" b="1" dirty="0">
                <a:solidFill>
                  <a:srgbClr val="5C5CFE"/>
                </a:solidFill>
                <a:latin typeface="Calibri" panose="020F0502020204030204" charset="0"/>
                <a:ea typeface="微软雅黑" panose="020B0503020204020204" charset="-122"/>
              </a:rPr>
              <a:t>2</a:t>
            </a:r>
            <a:endParaRPr lang="en-US" altLang="zh-CN" sz="2000" b="1" dirty="0">
              <a:solidFill>
                <a:srgbClr val="5C5CFE"/>
              </a:solidFill>
              <a:latin typeface="Calibri" panose="020F0502020204030204" charset="0"/>
              <a:ea typeface="微软雅黑" panose="020B0503020204020204" charset="-122"/>
            </a:endParaRPr>
          </a:p>
        </p:txBody>
      </p:sp>
      <p:sp>
        <p:nvSpPr>
          <p:cNvPr id="39" name="MH_Text_3"/>
          <p:cNvSpPr/>
          <p:nvPr/>
        </p:nvSpPr>
        <p:spPr bwMode="auto">
          <a:xfrm>
            <a:off x="4311650" y="4811395"/>
            <a:ext cx="4608830" cy="789305"/>
          </a:xfrm>
          <a:prstGeom prst="rect">
            <a:avLst/>
          </a:prstGeom>
          <a:solidFill>
            <a:srgbClr val="FFFFFF"/>
          </a:solidFill>
          <a:ln w="19050">
            <a:solidFill>
              <a:srgbClr val="7878FE"/>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900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5C5CFE"/>
                </a:solidFill>
                <a:effectLst/>
                <a:uLnTx/>
                <a:uFillTx/>
                <a:latin typeface="+mn-lt"/>
                <a:ea typeface="微软雅黑" panose="020B0503020204020204" charset="-122"/>
                <a:cs typeface="+mn-cs"/>
              </a:rPr>
              <a:t>在服务期内无法治愈或治愈后不适宜继续参加科技特派员创业工作的（二甲及二甲以上级别的医院出具证明），解除聘用合同。</a:t>
            </a:r>
            <a:endParaRPr kumimoji="0" lang="zh-CN" altLang="en-US" sz="1800" b="0" i="0" u="none" strike="noStrike" kern="1200" cap="none" spc="0" normalizeH="0" baseline="0" noProof="0" dirty="0">
              <a:ln>
                <a:noFill/>
              </a:ln>
              <a:solidFill>
                <a:srgbClr val="5C5CFE"/>
              </a:solidFill>
              <a:effectLst/>
              <a:uLnTx/>
              <a:uFillTx/>
              <a:latin typeface="+mn-lt"/>
              <a:ea typeface="微软雅黑" panose="020B0503020204020204" charset="-122"/>
              <a:cs typeface="+mn-cs"/>
            </a:endParaRPr>
          </a:p>
        </p:txBody>
      </p:sp>
      <p:sp>
        <p:nvSpPr>
          <p:cNvPr id="40" name="MH_Other_10"/>
          <p:cNvSpPr/>
          <p:nvPr/>
        </p:nvSpPr>
        <p:spPr bwMode="auto">
          <a:xfrm rot="10800000">
            <a:off x="8728075" y="4929505"/>
            <a:ext cx="127000" cy="127000"/>
          </a:xfrm>
          <a:prstGeom prst="rtTriangle">
            <a:avLst/>
          </a:prstGeom>
          <a:solidFill>
            <a:srgbClr val="7877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41" name="MH_Other_11"/>
          <p:cNvCxnSpPr/>
          <p:nvPr/>
        </p:nvCxnSpPr>
        <p:spPr bwMode="auto">
          <a:xfrm flipH="1">
            <a:off x="2943225" y="5120005"/>
            <a:ext cx="1368425" cy="1270"/>
          </a:xfrm>
          <a:prstGeom prst="line">
            <a:avLst/>
          </a:prstGeom>
          <a:ln w="19050">
            <a:solidFill>
              <a:srgbClr val="7878FE"/>
            </a:solidFill>
          </a:ln>
        </p:spPr>
        <p:style>
          <a:lnRef idx="1">
            <a:schemeClr val="accent1"/>
          </a:lnRef>
          <a:fillRef idx="0">
            <a:schemeClr val="accent1"/>
          </a:fillRef>
          <a:effectRef idx="0">
            <a:schemeClr val="accent1"/>
          </a:effectRef>
          <a:fontRef idx="minor">
            <a:schemeClr val="tx1"/>
          </a:fontRef>
        </p:style>
      </p:cxnSp>
      <p:sp>
        <p:nvSpPr>
          <p:cNvPr id="42" name="MH_Other_12"/>
          <p:cNvSpPr/>
          <p:nvPr/>
        </p:nvSpPr>
        <p:spPr bwMode="auto">
          <a:xfrm rot="5400000">
            <a:off x="2943860" y="5055235"/>
            <a:ext cx="128905" cy="130175"/>
          </a:xfrm>
          <a:prstGeom prst="ellipse">
            <a:avLst/>
          </a:prstGeom>
          <a:solidFill>
            <a:srgbClr val="FFFFFF"/>
          </a:solidFill>
          <a:ln w="19050">
            <a:solidFill>
              <a:srgbClr val="7878F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3" name="MH_Other_13"/>
          <p:cNvSpPr/>
          <p:nvPr/>
        </p:nvSpPr>
        <p:spPr bwMode="auto">
          <a:xfrm rot="5400000">
            <a:off x="4245610" y="5055235"/>
            <a:ext cx="128905" cy="130175"/>
          </a:xfrm>
          <a:prstGeom prst="ellipse">
            <a:avLst/>
          </a:prstGeom>
          <a:solidFill>
            <a:srgbClr val="FFFFFF"/>
          </a:solidFill>
          <a:ln w="19050">
            <a:solidFill>
              <a:srgbClr val="7878F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093" name="MH_SubTitle_3"/>
          <p:cNvSpPr txBox="1"/>
          <p:nvPr/>
        </p:nvSpPr>
        <p:spPr>
          <a:xfrm>
            <a:off x="3013075" y="4667250"/>
            <a:ext cx="1298575" cy="452755"/>
          </a:xfrm>
          <a:prstGeom prst="rect">
            <a:avLst/>
          </a:prstGeom>
          <a:noFill/>
          <a:ln w="9525">
            <a:noFill/>
          </a:ln>
        </p:spPr>
        <p:txBody>
          <a:bodyPr lIns="0" tIns="0" rIns="0" bIns="0" anchor="ctr"/>
          <a:p>
            <a:pPr lvl="0" algn="ctr" eaLnBrk="1" hangingPunct="1">
              <a:lnSpc>
                <a:spcPct val="130000"/>
              </a:lnSpc>
            </a:pPr>
            <a:r>
              <a:rPr lang="en-US" altLang="zh-CN" sz="2000" b="1" dirty="0">
                <a:solidFill>
                  <a:srgbClr val="5C5CFE"/>
                </a:solidFill>
                <a:latin typeface="Calibri" panose="020F0502020204030204" charset="0"/>
                <a:ea typeface="微软雅黑" panose="020B0503020204020204" charset="-122"/>
              </a:rPr>
              <a:t>3</a:t>
            </a:r>
            <a:endParaRPr lang="en-US" altLang="zh-CN" sz="2000" b="1" dirty="0">
              <a:solidFill>
                <a:srgbClr val="5C5CFE"/>
              </a:solidFill>
              <a:latin typeface="Calibri" panose="020F0502020204030204" charset="0"/>
              <a:ea typeface="微软雅黑" panose="020B0503020204020204" charset="-122"/>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等腰三角形 5"/>
          <p:cNvSpPr/>
          <p:nvPr/>
        </p:nvSpPr>
        <p:spPr>
          <a:xfrm>
            <a:off x="2506980" y="2681605"/>
            <a:ext cx="1895475" cy="1635125"/>
          </a:xfrm>
          <a:prstGeom prst="triangle">
            <a:avLst/>
          </a:prstGeom>
          <a:solidFill>
            <a:srgbClr val="0081C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4400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6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目录</a:t>
            </a:r>
            <a:endParaRPr kumimoji="0" lang="zh-CN" altLang="en-US" sz="3600"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7" name="等腰三角形 6"/>
          <p:cNvSpPr/>
          <p:nvPr/>
        </p:nvSpPr>
        <p:spPr>
          <a:xfrm>
            <a:off x="2287905" y="2422525"/>
            <a:ext cx="2333625" cy="2012950"/>
          </a:xfrm>
          <a:prstGeom prst="triangle">
            <a:avLst/>
          </a:prstGeom>
          <a:noFill/>
          <a:ln>
            <a:solidFill>
              <a:srgbClr val="0099EE"/>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n-lt"/>
              <a:ea typeface="+mn-ea"/>
              <a:cs typeface="+mn-cs"/>
            </a:endParaRPr>
          </a:p>
        </p:txBody>
      </p:sp>
      <p:cxnSp>
        <p:nvCxnSpPr>
          <p:cNvPr id="10" name="直接连接符 9"/>
          <p:cNvCxnSpPr>
            <a:endCxn id="7" idx="0"/>
          </p:cNvCxnSpPr>
          <p:nvPr/>
        </p:nvCxnSpPr>
        <p:spPr>
          <a:xfrm>
            <a:off x="3454400" y="0"/>
            <a:ext cx="0" cy="2422525"/>
          </a:xfrm>
          <a:prstGeom prst="line">
            <a:avLst/>
          </a:prstGeom>
          <a:ln>
            <a:solidFill>
              <a:srgbClr val="0099EE"/>
            </a:solidFill>
            <a:prstDash val="lgDashDotDot"/>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3454400" y="4448175"/>
            <a:ext cx="0" cy="2413000"/>
          </a:xfrm>
          <a:prstGeom prst="line">
            <a:avLst/>
          </a:prstGeom>
          <a:ln>
            <a:solidFill>
              <a:srgbClr val="0099EE"/>
            </a:solidFill>
            <a:prstDash val="lgDashDotDot"/>
          </a:ln>
        </p:spPr>
        <p:style>
          <a:lnRef idx="1">
            <a:schemeClr val="accent1"/>
          </a:lnRef>
          <a:fillRef idx="0">
            <a:schemeClr val="accent1"/>
          </a:fillRef>
          <a:effectRef idx="0">
            <a:schemeClr val="accent1"/>
          </a:effectRef>
          <a:fontRef idx="minor">
            <a:schemeClr val="tx1"/>
          </a:fontRef>
        </p:style>
      </p:cxnSp>
      <p:sp>
        <p:nvSpPr>
          <p:cNvPr id="3078" name="文本框 11"/>
          <p:cNvSpPr txBox="1"/>
          <p:nvPr/>
        </p:nvSpPr>
        <p:spPr>
          <a:xfrm>
            <a:off x="5897880" y="1789430"/>
            <a:ext cx="4133850" cy="400050"/>
          </a:xfrm>
          <a:prstGeom prst="rect">
            <a:avLst/>
          </a:prstGeom>
          <a:noFill/>
          <a:ln w="9525">
            <a:noFill/>
          </a:ln>
        </p:spPr>
        <p:txBody>
          <a:bodyPr anchor="ctr"/>
          <a:p>
            <a:pPr lvl="0" eaLnBrk="1" hangingPunct="1"/>
            <a:r>
              <a:rPr lang="zh-CN" altLang="en-US" sz="2000" dirty="0">
                <a:solidFill>
                  <a:srgbClr val="0081C8"/>
                </a:solidFill>
                <a:latin typeface="微软雅黑" panose="020B0503020204020204" charset="-122"/>
                <a:ea typeface="微软雅黑" panose="020B0503020204020204" charset="-122"/>
              </a:rPr>
              <a:t>第一章  大学生科技特派员的选聘</a:t>
            </a:r>
            <a:endParaRPr lang="zh-CN" altLang="en-US" sz="2000" dirty="0">
              <a:solidFill>
                <a:srgbClr val="0081C8"/>
              </a:solidFill>
              <a:latin typeface="微软雅黑" panose="020B0503020204020204" charset="-122"/>
              <a:ea typeface="微软雅黑" panose="020B0503020204020204" charset="-122"/>
            </a:endParaRPr>
          </a:p>
        </p:txBody>
      </p:sp>
      <p:cxnSp>
        <p:nvCxnSpPr>
          <p:cNvPr id="13" name="直接连接符 12"/>
          <p:cNvCxnSpPr/>
          <p:nvPr/>
        </p:nvCxnSpPr>
        <p:spPr>
          <a:xfrm flipH="1">
            <a:off x="5521325" y="1602105"/>
            <a:ext cx="498475" cy="648970"/>
          </a:xfrm>
          <a:prstGeom prst="line">
            <a:avLst/>
          </a:prstGeom>
          <a:ln>
            <a:solidFill>
              <a:srgbClr val="0099EE"/>
            </a:solidFill>
          </a:ln>
        </p:spPr>
        <p:style>
          <a:lnRef idx="1">
            <a:schemeClr val="accent1"/>
          </a:lnRef>
          <a:fillRef idx="0">
            <a:schemeClr val="accent1"/>
          </a:fillRef>
          <a:effectRef idx="0">
            <a:schemeClr val="accent1"/>
          </a:effectRef>
          <a:fontRef idx="minor">
            <a:schemeClr val="tx1"/>
          </a:fontRef>
        </p:style>
      </p:cxnSp>
      <p:sp>
        <p:nvSpPr>
          <p:cNvPr id="3080" name="文本框 13"/>
          <p:cNvSpPr txBox="1"/>
          <p:nvPr/>
        </p:nvSpPr>
        <p:spPr>
          <a:xfrm>
            <a:off x="5323205" y="1313180"/>
            <a:ext cx="385445" cy="708025"/>
          </a:xfrm>
          <a:prstGeom prst="rect">
            <a:avLst/>
          </a:prstGeom>
          <a:noFill/>
          <a:ln w="9525">
            <a:noFill/>
          </a:ln>
        </p:spPr>
        <p:txBody>
          <a:bodyPr>
            <a:spAutoFit/>
          </a:bodyPr>
          <a:p>
            <a:pPr lvl="0" eaLnBrk="1" hangingPunct="1"/>
            <a:r>
              <a:rPr lang="en-US" altLang="zh-CN" sz="4000" dirty="0">
                <a:solidFill>
                  <a:srgbClr val="006196"/>
                </a:solidFill>
                <a:latin typeface="华康俪金黑W8"/>
                <a:ea typeface="华康俪金黑W8"/>
              </a:rPr>
              <a:t>1</a:t>
            </a:r>
            <a:endParaRPr lang="zh-CN" altLang="en-US" sz="4000" dirty="0">
              <a:solidFill>
                <a:srgbClr val="006196"/>
              </a:solidFill>
              <a:latin typeface="华康俪金黑W8"/>
              <a:ea typeface="华康俪金黑W8"/>
            </a:endParaRPr>
          </a:p>
        </p:txBody>
      </p:sp>
      <p:sp>
        <p:nvSpPr>
          <p:cNvPr id="3081" name="文本框 15"/>
          <p:cNvSpPr txBox="1"/>
          <p:nvPr/>
        </p:nvSpPr>
        <p:spPr>
          <a:xfrm>
            <a:off x="5897880" y="2887980"/>
            <a:ext cx="4133850" cy="621030"/>
          </a:xfrm>
          <a:prstGeom prst="rect">
            <a:avLst/>
          </a:prstGeom>
          <a:noFill/>
          <a:ln w="9525">
            <a:noFill/>
          </a:ln>
        </p:spPr>
        <p:txBody>
          <a:bodyPr anchor="ctr"/>
          <a:p>
            <a:pPr lvl="0" eaLnBrk="1" hangingPunct="1"/>
            <a:r>
              <a:rPr lang="zh-CN" altLang="en-US" sz="2000" dirty="0">
                <a:solidFill>
                  <a:srgbClr val="0081C8"/>
                </a:solidFill>
                <a:latin typeface="微软雅黑" panose="020B0503020204020204" charset="-122"/>
                <a:ea typeface="微软雅黑" panose="020B0503020204020204" charset="-122"/>
              </a:rPr>
              <a:t>  第二章　大学生科技特派员的义务和待遇</a:t>
            </a:r>
            <a:endParaRPr lang="zh-CN" altLang="en-US" sz="2000" dirty="0">
              <a:solidFill>
                <a:srgbClr val="0081C8"/>
              </a:solidFill>
              <a:latin typeface="微软雅黑" panose="020B0503020204020204" charset="-122"/>
              <a:ea typeface="微软雅黑" panose="020B0503020204020204" charset="-122"/>
            </a:endParaRPr>
          </a:p>
        </p:txBody>
      </p:sp>
      <p:cxnSp>
        <p:nvCxnSpPr>
          <p:cNvPr id="17" name="直接连接符 16"/>
          <p:cNvCxnSpPr/>
          <p:nvPr/>
        </p:nvCxnSpPr>
        <p:spPr>
          <a:xfrm flipH="1">
            <a:off x="5521325" y="2698750"/>
            <a:ext cx="498475" cy="650875"/>
          </a:xfrm>
          <a:prstGeom prst="line">
            <a:avLst/>
          </a:prstGeom>
          <a:ln>
            <a:solidFill>
              <a:srgbClr val="0099EE"/>
            </a:solidFill>
          </a:ln>
        </p:spPr>
        <p:style>
          <a:lnRef idx="1">
            <a:schemeClr val="accent1"/>
          </a:lnRef>
          <a:fillRef idx="0">
            <a:schemeClr val="accent1"/>
          </a:fillRef>
          <a:effectRef idx="0">
            <a:schemeClr val="accent1"/>
          </a:effectRef>
          <a:fontRef idx="minor">
            <a:schemeClr val="tx1"/>
          </a:fontRef>
        </p:style>
      </p:cxnSp>
      <p:sp>
        <p:nvSpPr>
          <p:cNvPr id="3083" name="文本框 17"/>
          <p:cNvSpPr txBox="1"/>
          <p:nvPr/>
        </p:nvSpPr>
        <p:spPr>
          <a:xfrm>
            <a:off x="5323205" y="2409825"/>
            <a:ext cx="385445" cy="708025"/>
          </a:xfrm>
          <a:prstGeom prst="rect">
            <a:avLst/>
          </a:prstGeom>
          <a:noFill/>
          <a:ln w="9525">
            <a:noFill/>
          </a:ln>
        </p:spPr>
        <p:txBody>
          <a:bodyPr>
            <a:spAutoFit/>
          </a:bodyPr>
          <a:p>
            <a:pPr lvl="0" eaLnBrk="1" hangingPunct="1"/>
            <a:r>
              <a:rPr lang="en-US" altLang="zh-CN" sz="4000" dirty="0">
                <a:solidFill>
                  <a:srgbClr val="006196"/>
                </a:solidFill>
                <a:latin typeface="华康俪金黑W8"/>
                <a:ea typeface="华康俪金黑W8"/>
              </a:rPr>
              <a:t>2</a:t>
            </a:r>
            <a:endParaRPr lang="zh-CN" altLang="en-US" sz="4000" dirty="0">
              <a:solidFill>
                <a:srgbClr val="006196"/>
              </a:solidFill>
              <a:latin typeface="华康俪金黑W8"/>
              <a:ea typeface="华康俪金黑W8"/>
            </a:endParaRPr>
          </a:p>
        </p:txBody>
      </p:sp>
      <p:sp>
        <p:nvSpPr>
          <p:cNvPr id="3084" name="文本框 19"/>
          <p:cNvSpPr txBox="1"/>
          <p:nvPr/>
        </p:nvSpPr>
        <p:spPr>
          <a:xfrm>
            <a:off x="5897880" y="3986530"/>
            <a:ext cx="4133850" cy="400050"/>
          </a:xfrm>
          <a:prstGeom prst="rect">
            <a:avLst/>
          </a:prstGeom>
          <a:noFill/>
          <a:ln w="9525">
            <a:noFill/>
          </a:ln>
        </p:spPr>
        <p:txBody>
          <a:bodyPr anchor="ctr"/>
          <a:p>
            <a:pPr lvl="0" eaLnBrk="1" hangingPunct="1"/>
            <a:r>
              <a:rPr lang="zh-CN" altLang="en-US" sz="2000" dirty="0">
                <a:solidFill>
                  <a:srgbClr val="0081C8"/>
                </a:solidFill>
                <a:latin typeface="微软雅黑" panose="020B0503020204020204" charset="-122"/>
                <a:ea typeface="微软雅黑" panose="020B0503020204020204" charset="-122"/>
              </a:rPr>
              <a:t>第三章 大学生科技特派员的管理</a:t>
            </a:r>
            <a:endParaRPr lang="zh-CN" altLang="en-US" sz="2000" dirty="0">
              <a:solidFill>
                <a:srgbClr val="0081C8"/>
              </a:solidFill>
              <a:latin typeface="微软雅黑" panose="020B0503020204020204" charset="-122"/>
              <a:ea typeface="微软雅黑" panose="020B0503020204020204" charset="-122"/>
            </a:endParaRPr>
          </a:p>
        </p:txBody>
      </p:sp>
      <p:cxnSp>
        <p:nvCxnSpPr>
          <p:cNvPr id="21" name="直接连接符 20"/>
          <p:cNvCxnSpPr/>
          <p:nvPr/>
        </p:nvCxnSpPr>
        <p:spPr>
          <a:xfrm flipH="1">
            <a:off x="5521325" y="3797300"/>
            <a:ext cx="498475" cy="650875"/>
          </a:xfrm>
          <a:prstGeom prst="line">
            <a:avLst/>
          </a:prstGeom>
          <a:ln>
            <a:solidFill>
              <a:srgbClr val="0099EE"/>
            </a:solidFill>
          </a:ln>
        </p:spPr>
        <p:style>
          <a:lnRef idx="1">
            <a:schemeClr val="accent1"/>
          </a:lnRef>
          <a:fillRef idx="0">
            <a:schemeClr val="accent1"/>
          </a:fillRef>
          <a:effectRef idx="0">
            <a:schemeClr val="accent1"/>
          </a:effectRef>
          <a:fontRef idx="minor">
            <a:schemeClr val="tx1"/>
          </a:fontRef>
        </p:style>
      </p:cxnSp>
      <p:sp>
        <p:nvSpPr>
          <p:cNvPr id="3086" name="文本框 21"/>
          <p:cNvSpPr txBox="1"/>
          <p:nvPr/>
        </p:nvSpPr>
        <p:spPr>
          <a:xfrm>
            <a:off x="5323205" y="3508375"/>
            <a:ext cx="385445" cy="708025"/>
          </a:xfrm>
          <a:prstGeom prst="rect">
            <a:avLst/>
          </a:prstGeom>
          <a:noFill/>
          <a:ln w="9525">
            <a:noFill/>
          </a:ln>
        </p:spPr>
        <p:txBody>
          <a:bodyPr>
            <a:spAutoFit/>
          </a:bodyPr>
          <a:p>
            <a:pPr lvl="0" eaLnBrk="1" hangingPunct="1"/>
            <a:r>
              <a:rPr lang="en-US" altLang="zh-CN" sz="4000" dirty="0">
                <a:solidFill>
                  <a:srgbClr val="006196"/>
                </a:solidFill>
                <a:latin typeface="华康俪金黑W8"/>
                <a:ea typeface="华康俪金黑W8"/>
              </a:rPr>
              <a:t>3</a:t>
            </a:r>
            <a:endParaRPr lang="zh-CN" altLang="en-US" sz="4000" dirty="0">
              <a:solidFill>
                <a:srgbClr val="006196"/>
              </a:solidFill>
              <a:latin typeface="华康俪金黑W8"/>
              <a:ea typeface="华康俪金黑W8"/>
            </a:endParaRPr>
          </a:p>
        </p:txBody>
      </p:sp>
      <p:sp>
        <p:nvSpPr>
          <p:cNvPr id="3087" name="文本框 23"/>
          <p:cNvSpPr txBox="1"/>
          <p:nvPr/>
        </p:nvSpPr>
        <p:spPr>
          <a:xfrm>
            <a:off x="5897880" y="5020945"/>
            <a:ext cx="4133850" cy="400050"/>
          </a:xfrm>
          <a:prstGeom prst="rect">
            <a:avLst/>
          </a:prstGeom>
          <a:noFill/>
          <a:ln w="9525">
            <a:noFill/>
          </a:ln>
        </p:spPr>
        <p:txBody>
          <a:bodyPr anchor="ctr"/>
          <a:p>
            <a:pPr lvl="0" eaLnBrk="1" hangingPunct="1"/>
            <a:r>
              <a:rPr lang="zh-CN" altLang="en-US" sz="2000" dirty="0">
                <a:solidFill>
                  <a:srgbClr val="0081C8"/>
                </a:solidFill>
                <a:latin typeface="微软雅黑" panose="020B0503020204020204" charset="-122"/>
                <a:ea typeface="微软雅黑" panose="020B0503020204020204" charset="-122"/>
              </a:rPr>
              <a:t>第四章  其它</a:t>
            </a:r>
            <a:endParaRPr lang="zh-CN" altLang="en-US" sz="2000" dirty="0">
              <a:solidFill>
                <a:srgbClr val="0081C8"/>
              </a:solidFill>
              <a:latin typeface="微软雅黑" panose="020B0503020204020204" charset="-122"/>
              <a:ea typeface="微软雅黑" panose="020B0503020204020204" charset="-122"/>
            </a:endParaRPr>
          </a:p>
        </p:txBody>
      </p:sp>
      <p:cxnSp>
        <p:nvCxnSpPr>
          <p:cNvPr id="25" name="直接连接符 24"/>
          <p:cNvCxnSpPr/>
          <p:nvPr/>
        </p:nvCxnSpPr>
        <p:spPr>
          <a:xfrm flipH="1">
            <a:off x="5521325" y="4895850"/>
            <a:ext cx="498475" cy="649605"/>
          </a:xfrm>
          <a:prstGeom prst="line">
            <a:avLst/>
          </a:prstGeom>
          <a:ln>
            <a:solidFill>
              <a:srgbClr val="0099EE"/>
            </a:solidFill>
          </a:ln>
        </p:spPr>
        <p:style>
          <a:lnRef idx="1">
            <a:schemeClr val="accent1"/>
          </a:lnRef>
          <a:fillRef idx="0">
            <a:schemeClr val="accent1"/>
          </a:fillRef>
          <a:effectRef idx="0">
            <a:schemeClr val="accent1"/>
          </a:effectRef>
          <a:fontRef idx="minor">
            <a:schemeClr val="tx1"/>
          </a:fontRef>
        </p:style>
      </p:cxnSp>
      <p:sp>
        <p:nvSpPr>
          <p:cNvPr id="3089" name="文本框 25"/>
          <p:cNvSpPr txBox="1"/>
          <p:nvPr/>
        </p:nvSpPr>
        <p:spPr>
          <a:xfrm>
            <a:off x="5323205" y="4606925"/>
            <a:ext cx="385445" cy="708025"/>
          </a:xfrm>
          <a:prstGeom prst="rect">
            <a:avLst/>
          </a:prstGeom>
          <a:noFill/>
          <a:ln w="9525">
            <a:noFill/>
          </a:ln>
        </p:spPr>
        <p:txBody>
          <a:bodyPr>
            <a:spAutoFit/>
          </a:bodyPr>
          <a:p>
            <a:pPr lvl="0" eaLnBrk="1" hangingPunct="1"/>
            <a:r>
              <a:rPr lang="en-US" altLang="zh-CN" sz="4000" dirty="0">
                <a:solidFill>
                  <a:srgbClr val="006196"/>
                </a:solidFill>
                <a:latin typeface="华康俪金黑W8"/>
                <a:ea typeface="华康俪金黑W8"/>
              </a:rPr>
              <a:t>4</a:t>
            </a:r>
            <a:endParaRPr lang="zh-CN" altLang="en-US" sz="4000" dirty="0">
              <a:solidFill>
                <a:srgbClr val="006196"/>
              </a:solidFill>
              <a:latin typeface="华康俪金黑W8"/>
              <a:ea typeface="华康俪金黑W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a:off x="3395980" y="2249805"/>
            <a:ext cx="5457825" cy="0"/>
          </a:xfrm>
          <a:prstGeom prst="line">
            <a:avLst/>
          </a:prstGeom>
          <a:ln w="38100">
            <a:solidFill>
              <a:srgbClr val="FF5F3B"/>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3395980" y="4180205"/>
            <a:ext cx="5457825" cy="0"/>
          </a:xfrm>
          <a:prstGeom prst="line">
            <a:avLst/>
          </a:prstGeom>
          <a:ln w="38100">
            <a:solidFill>
              <a:srgbClr val="FF5F3B"/>
            </a:solidFil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3395980" y="2484755"/>
            <a:ext cx="1814195" cy="1461770"/>
          </a:xfrm>
          <a:prstGeom prst="rect">
            <a:avLst/>
          </a:prstGeom>
          <a:noFill/>
        </p:spPr>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1500" b="0" i="0" u="none" strike="noStrike" kern="1200" cap="none" spc="-500" normalizeH="0" baseline="0" noProof="0">
                <a:ln>
                  <a:noFill/>
                </a:ln>
                <a:solidFill>
                  <a:srgbClr val="FF4519"/>
                </a:solidFill>
                <a:effectLst/>
                <a:uLnTx/>
                <a:uFillTx/>
                <a:latin typeface="Arial" panose="020B0604020202020204" pitchFamily="34" charset="0"/>
                <a:ea typeface="微软雅黑" panose="020B0503020204020204" charset="-122"/>
                <a:cs typeface="+mn-cs"/>
              </a:rPr>
              <a:t>01</a:t>
            </a:r>
            <a:endParaRPr kumimoji="0" lang="zh-CN" altLang="en-US" sz="11500" b="0" i="0" u="none" strike="noStrike" kern="1200" cap="none" spc="-500" normalizeH="0" baseline="0" noProof="0">
              <a:ln>
                <a:noFill/>
              </a:ln>
              <a:solidFill>
                <a:srgbClr val="FF4519"/>
              </a:solidFill>
              <a:effectLst/>
              <a:uLnTx/>
              <a:uFillTx/>
              <a:latin typeface="Arial" panose="020B0604020202020204" pitchFamily="34" charset="0"/>
              <a:ea typeface="微软雅黑" panose="020B0503020204020204" charset="-122"/>
              <a:cs typeface="+mn-cs"/>
            </a:endParaRPr>
          </a:p>
        </p:txBody>
      </p:sp>
      <p:sp>
        <p:nvSpPr>
          <p:cNvPr id="3077" name="文本框 8"/>
          <p:cNvSpPr txBox="1"/>
          <p:nvPr/>
        </p:nvSpPr>
        <p:spPr>
          <a:xfrm>
            <a:off x="5415280" y="2249805"/>
            <a:ext cx="3438525" cy="1930400"/>
          </a:xfrm>
          <a:prstGeom prst="rect">
            <a:avLst/>
          </a:prstGeom>
          <a:noFill/>
          <a:ln w="9525">
            <a:noFill/>
          </a:ln>
        </p:spPr>
        <p:txBody>
          <a:bodyPr lIns="0" tIns="0" rIns="0" bIns="0" anchor="ctr"/>
          <a:p>
            <a:pPr lvl="0" eaLnBrk="1" hangingPunct="1">
              <a:lnSpc>
                <a:spcPct val="110000"/>
              </a:lnSpc>
            </a:pPr>
            <a:r>
              <a:rPr lang="en-US" altLang="zh-CN" sz="3200" dirty="0">
                <a:latin typeface="微软雅黑" panose="020B0503020204020204" charset="-122"/>
                <a:ea typeface="微软雅黑" panose="020B0503020204020204" charset="-122"/>
              </a:rPr>
              <a:t>第一章  大学生科技特派员的选聘</a:t>
            </a:r>
            <a:endParaRPr lang="en-US" altLang="zh-CN" sz="3200" dirty="0">
              <a:latin typeface="微软雅黑" panose="020B0503020204020204" charset="-122"/>
              <a:ea typeface="微软雅黑" panose="020B050302020402020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MH_Other_1"/>
          <p:cNvSpPr/>
          <p:nvPr/>
        </p:nvSpPr>
        <p:spPr>
          <a:xfrm>
            <a:off x="3248025" y="2152650"/>
            <a:ext cx="66675" cy="323850"/>
          </a:xfrm>
          <a:prstGeom prst="rect">
            <a:avLst/>
          </a:prstGeom>
          <a:solidFill>
            <a:srgbClr val="FE8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微软雅黑" panose="020B0503020204020204" charset="-122"/>
              <a:ea typeface="微软雅黑" panose="020B0503020204020204" charset="-122"/>
              <a:cs typeface="+mn-cs"/>
            </a:endParaRPr>
          </a:p>
        </p:txBody>
      </p:sp>
      <p:sp>
        <p:nvSpPr>
          <p:cNvPr id="6" name="MH_SubTitle_1"/>
          <p:cNvSpPr/>
          <p:nvPr/>
        </p:nvSpPr>
        <p:spPr>
          <a:xfrm>
            <a:off x="3371850" y="2152650"/>
            <a:ext cx="1133475" cy="323850"/>
          </a:xfrm>
          <a:prstGeom prst="rect">
            <a:avLst/>
          </a:prstGeom>
          <a:solidFill>
            <a:srgbClr val="FE8B3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rPr>
              <a:t>1</a:t>
            </a:r>
            <a:endParaRPr kumimoji="0" lang="en-US" altLang="zh-CN" sz="14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7" name="MH_Other_2"/>
          <p:cNvSpPr/>
          <p:nvPr/>
        </p:nvSpPr>
        <p:spPr>
          <a:xfrm>
            <a:off x="3248025" y="3422650"/>
            <a:ext cx="66675" cy="323850"/>
          </a:xfrm>
          <a:prstGeom prst="rect">
            <a:avLst/>
          </a:prstGeom>
          <a:solidFill>
            <a:srgbClr val="FE8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微软雅黑" panose="020B0503020204020204" charset="-122"/>
              <a:ea typeface="微软雅黑" panose="020B0503020204020204" charset="-122"/>
              <a:cs typeface="+mn-cs"/>
            </a:endParaRPr>
          </a:p>
        </p:txBody>
      </p:sp>
      <p:sp>
        <p:nvSpPr>
          <p:cNvPr id="8" name="MH_SubTitle_3"/>
          <p:cNvSpPr/>
          <p:nvPr/>
        </p:nvSpPr>
        <p:spPr>
          <a:xfrm>
            <a:off x="3371850" y="3422650"/>
            <a:ext cx="1133475" cy="323850"/>
          </a:xfrm>
          <a:prstGeom prst="rect">
            <a:avLst/>
          </a:prstGeom>
          <a:solidFill>
            <a:srgbClr val="FE8B3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rPr>
              <a:t>3</a:t>
            </a:r>
            <a:endParaRPr kumimoji="0" lang="en-US" altLang="zh-CN" sz="14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9" name="MH_Other_3"/>
          <p:cNvSpPr/>
          <p:nvPr/>
        </p:nvSpPr>
        <p:spPr>
          <a:xfrm>
            <a:off x="3248025" y="4618355"/>
            <a:ext cx="66675" cy="323850"/>
          </a:xfrm>
          <a:prstGeom prst="rect">
            <a:avLst/>
          </a:prstGeom>
          <a:solidFill>
            <a:srgbClr val="FE8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微软雅黑" panose="020B0503020204020204" charset="-122"/>
              <a:ea typeface="微软雅黑" panose="020B0503020204020204" charset="-122"/>
              <a:cs typeface="+mn-cs"/>
            </a:endParaRPr>
          </a:p>
        </p:txBody>
      </p:sp>
      <p:sp>
        <p:nvSpPr>
          <p:cNvPr id="10" name="MH_SubTitle_5"/>
          <p:cNvSpPr/>
          <p:nvPr/>
        </p:nvSpPr>
        <p:spPr>
          <a:xfrm>
            <a:off x="3371850" y="4618355"/>
            <a:ext cx="1133475" cy="323850"/>
          </a:xfrm>
          <a:prstGeom prst="rect">
            <a:avLst/>
          </a:prstGeom>
          <a:solidFill>
            <a:srgbClr val="FE8B3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rPr>
              <a:t>5</a:t>
            </a:r>
            <a:endParaRPr kumimoji="0" lang="en-US" altLang="zh-CN" sz="14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11" name="MH_Other_4"/>
          <p:cNvSpPr/>
          <p:nvPr/>
        </p:nvSpPr>
        <p:spPr>
          <a:xfrm>
            <a:off x="6524625" y="2152650"/>
            <a:ext cx="1509395" cy="323850"/>
          </a:xfrm>
          <a:prstGeom prst="rect">
            <a:avLst/>
          </a:prstGeom>
          <a:solidFill>
            <a:srgbClr val="FE8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a:ln>
                  <a:noFill/>
                </a:ln>
                <a:solidFill>
                  <a:schemeClr val="lt1"/>
                </a:solidFill>
                <a:effectLst/>
                <a:uLnTx/>
                <a:uFillTx/>
                <a:latin typeface="微软雅黑" panose="020B0503020204020204" charset="-122"/>
                <a:ea typeface="微软雅黑" panose="020B0503020204020204" charset="-122"/>
                <a:cs typeface="+mn-cs"/>
              </a:rPr>
              <a:t>2</a:t>
            </a:r>
            <a:endParaRPr kumimoji="0" lang="en-US" altLang="zh-CN" sz="1800" b="0" i="0" u="none" strike="noStrike" kern="1200" cap="none" spc="0" normalizeH="0" baseline="0" noProof="0">
              <a:ln>
                <a:noFill/>
              </a:ln>
              <a:solidFill>
                <a:schemeClr val="lt1"/>
              </a:solidFill>
              <a:effectLst/>
              <a:uLnTx/>
              <a:uFillTx/>
              <a:latin typeface="微软雅黑" panose="020B0503020204020204" charset="-122"/>
              <a:ea typeface="微软雅黑" panose="020B0503020204020204" charset="-122"/>
              <a:cs typeface="+mn-cs"/>
            </a:endParaRPr>
          </a:p>
        </p:txBody>
      </p:sp>
      <p:sp>
        <p:nvSpPr>
          <p:cNvPr id="13" name="MH_Other_5"/>
          <p:cNvSpPr/>
          <p:nvPr/>
        </p:nvSpPr>
        <p:spPr>
          <a:xfrm>
            <a:off x="6524625" y="3422650"/>
            <a:ext cx="66675" cy="323850"/>
          </a:xfrm>
          <a:prstGeom prst="rect">
            <a:avLst/>
          </a:prstGeom>
          <a:solidFill>
            <a:srgbClr val="FE8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微软雅黑" panose="020B0503020204020204" charset="-122"/>
              <a:ea typeface="微软雅黑" panose="020B0503020204020204" charset="-122"/>
              <a:cs typeface="+mn-cs"/>
            </a:endParaRPr>
          </a:p>
        </p:txBody>
      </p:sp>
      <p:sp>
        <p:nvSpPr>
          <p:cNvPr id="14" name="MH_SubTitle_4"/>
          <p:cNvSpPr/>
          <p:nvPr/>
        </p:nvSpPr>
        <p:spPr>
          <a:xfrm>
            <a:off x="6648450" y="3422650"/>
            <a:ext cx="1133475" cy="323850"/>
          </a:xfrm>
          <a:prstGeom prst="rect">
            <a:avLst/>
          </a:prstGeom>
          <a:solidFill>
            <a:srgbClr val="FE8B3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4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rPr>
              <a:t>4</a:t>
            </a:r>
            <a:endParaRPr kumimoji="0" lang="en-US" altLang="zh-CN" sz="14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5134" name="MH_Text_1"/>
          <p:cNvSpPr/>
          <p:nvPr/>
        </p:nvSpPr>
        <p:spPr>
          <a:xfrm>
            <a:off x="3281680" y="2540000"/>
            <a:ext cx="2147570" cy="698500"/>
          </a:xfrm>
          <a:prstGeom prst="rect">
            <a:avLst/>
          </a:prstGeom>
          <a:noFill/>
          <a:ln w="9525">
            <a:noFill/>
          </a:ln>
        </p:spPr>
        <p:txBody>
          <a:bodyPr/>
          <a:p>
            <a:pPr lvl="0" algn="just" eaLnBrk="1" hangingPunct="1">
              <a:lnSpc>
                <a:spcPct val="120000"/>
              </a:lnSpc>
            </a:pPr>
            <a:endParaRPr lang="zh-CN" altLang="en-US" sz="1400" dirty="0">
              <a:latin typeface="幼圆" pitchFamily="49" charset="-122"/>
              <a:ea typeface="微软雅黑" panose="020B0503020204020204" charset="-122"/>
            </a:endParaRPr>
          </a:p>
        </p:txBody>
      </p:sp>
      <p:sp>
        <p:nvSpPr>
          <p:cNvPr id="5135" name="MH_Text_3"/>
          <p:cNvSpPr/>
          <p:nvPr/>
        </p:nvSpPr>
        <p:spPr>
          <a:xfrm>
            <a:off x="3281680" y="3813175"/>
            <a:ext cx="2147570" cy="698500"/>
          </a:xfrm>
          <a:prstGeom prst="rect">
            <a:avLst/>
          </a:prstGeom>
          <a:noFill/>
          <a:ln w="9525">
            <a:noFill/>
          </a:ln>
        </p:spPr>
        <p:txBody>
          <a:bodyPr/>
          <a:p>
            <a:pPr lvl="0" algn="just" eaLnBrk="1" hangingPunct="1">
              <a:lnSpc>
                <a:spcPct val="120000"/>
              </a:lnSpc>
            </a:pPr>
            <a:endParaRPr lang="zh-CN" altLang="en-US" sz="1400" dirty="0">
              <a:latin typeface="幼圆" pitchFamily="49" charset="-122"/>
              <a:ea typeface="微软雅黑" panose="020B0503020204020204" charset="-122"/>
            </a:endParaRPr>
          </a:p>
        </p:txBody>
      </p:sp>
      <p:sp>
        <p:nvSpPr>
          <p:cNvPr id="5136" name="MH_Text_5"/>
          <p:cNvSpPr/>
          <p:nvPr/>
        </p:nvSpPr>
        <p:spPr>
          <a:xfrm>
            <a:off x="3281680" y="5024755"/>
            <a:ext cx="2147570" cy="698500"/>
          </a:xfrm>
          <a:prstGeom prst="rect">
            <a:avLst/>
          </a:prstGeom>
          <a:noFill/>
          <a:ln w="9525">
            <a:noFill/>
          </a:ln>
        </p:spPr>
        <p:txBody>
          <a:bodyPr/>
          <a:p>
            <a:pPr lvl="0" algn="just" eaLnBrk="1" hangingPunct="1">
              <a:lnSpc>
                <a:spcPct val="120000"/>
              </a:lnSpc>
            </a:pPr>
            <a:endParaRPr lang="zh-CN" altLang="en-US" sz="1400" dirty="0">
              <a:latin typeface="幼圆" pitchFamily="49" charset="-122"/>
              <a:ea typeface="微软雅黑" panose="020B0503020204020204" charset="-122"/>
            </a:endParaRPr>
          </a:p>
        </p:txBody>
      </p:sp>
      <p:sp>
        <p:nvSpPr>
          <p:cNvPr id="5137" name="MH_Text_2"/>
          <p:cNvSpPr/>
          <p:nvPr/>
        </p:nvSpPr>
        <p:spPr>
          <a:xfrm>
            <a:off x="6567805" y="2540000"/>
            <a:ext cx="3709670" cy="698500"/>
          </a:xfrm>
          <a:prstGeom prst="rect">
            <a:avLst/>
          </a:prstGeom>
          <a:noFill/>
          <a:ln w="9525">
            <a:noFill/>
          </a:ln>
        </p:spPr>
        <p:txBody>
          <a:bodyPr/>
          <a:p>
            <a:pPr lvl="0" algn="just" eaLnBrk="1" hangingPunct="1">
              <a:lnSpc>
                <a:spcPct val="120000"/>
              </a:lnSpc>
            </a:pPr>
            <a:endParaRPr lang="zh-CN" altLang="en-US" sz="1400" dirty="0">
              <a:latin typeface="幼圆" pitchFamily="49" charset="-122"/>
              <a:ea typeface="微软雅黑" panose="020B0503020204020204" charset="-122"/>
            </a:endParaRPr>
          </a:p>
        </p:txBody>
      </p:sp>
      <p:sp>
        <p:nvSpPr>
          <p:cNvPr id="5138" name="MH_Text_4"/>
          <p:cNvSpPr/>
          <p:nvPr/>
        </p:nvSpPr>
        <p:spPr>
          <a:xfrm>
            <a:off x="6567805" y="3813175"/>
            <a:ext cx="2147570" cy="698500"/>
          </a:xfrm>
          <a:prstGeom prst="rect">
            <a:avLst/>
          </a:prstGeom>
          <a:noFill/>
          <a:ln w="9525">
            <a:noFill/>
          </a:ln>
        </p:spPr>
        <p:txBody>
          <a:bodyPr/>
          <a:p>
            <a:pPr lvl="0" algn="just" eaLnBrk="1" hangingPunct="1">
              <a:lnSpc>
                <a:spcPct val="120000"/>
              </a:lnSpc>
            </a:pPr>
            <a:endParaRPr lang="zh-CN" altLang="en-US" sz="1400" dirty="0">
              <a:latin typeface="幼圆" pitchFamily="49" charset="-122"/>
              <a:ea typeface="微软雅黑" panose="020B0503020204020204" charset="-122"/>
            </a:endParaRPr>
          </a:p>
        </p:txBody>
      </p:sp>
      <p:sp>
        <p:nvSpPr>
          <p:cNvPr id="5140" name="MH_PageTitle"/>
          <p:cNvSpPr>
            <a:spLocks noGrp="1"/>
          </p:cNvSpPr>
          <p:nvPr>
            <p:ph type="title"/>
          </p:nvPr>
        </p:nvSpPr>
        <p:spPr>
          <a:xfrm>
            <a:off x="2152650" y="365125"/>
            <a:ext cx="7886700" cy="1325880"/>
          </a:xfrm>
        </p:spPr>
        <p:txBody>
          <a:bodyPr vert="horz" wrap="square" lIns="91440" tIns="45720" rIns="91440" bIns="45720" anchor="ctr"/>
          <a:p>
            <a:pPr algn="ctr"/>
            <a:r>
              <a:rPr lang="zh-CN" altLang="en-US" dirty="0">
                <a:ln w="10160">
                  <a:solidFill>
                    <a:schemeClr val="accent5"/>
                  </a:solidFill>
                  <a:prstDash val="solid"/>
                </a:ln>
                <a:solidFill>
                  <a:srgbClr val="FFFFFF"/>
                </a:solidFill>
                <a:effectLst>
                  <a:outerShdw blurRad="38100" dist="22860" dir="5400000" algn="tl" rotWithShape="0">
                    <a:srgbClr val="000000">
                      <a:alpha val="30000"/>
                    </a:srgbClr>
                  </a:outerShdw>
                </a:effectLst>
              </a:rPr>
              <a:t>选派大学生科技特派员的条件</a:t>
            </a:r>
            <a:endParaRPr lang="zh-CN" altLang="en-US"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00" name="文本框 99"/>
          <p:cNvSpPr txBox="1"/>
          <p:nvPr/>
        </p:nvSpPr>
        <p:spPr>
          <a:xfrm>
            <a:off x="1915795" y="2540000"/>
            <a:ext cx="4509135" cy="822960"/>
          </a:xfrm>
          <a:prstGeom prst="rect">
            <a:avLst/>
          </a:prstGeom>
          <a:noFill/>
          <a:ln w="9525">
            <a:noFill/>
          </a:ln>
        </p:spPr>
        <p:txBody>
          <a:bodyPr wrap="square">
            <a:spAutoFit/>
          </a:bodyPr>
          <a:p>
            <a:pPr marL="0" indent="0" algn="l"/>
            <a:r>
              <a:rPr lang="en-US" altLang="zh-CN"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rPr>
              <a:t>1.</a:t>
            </a:r>
            <a:r>
              <a:rPr lang="zh-CN" altLang="en-US"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rPr>
              <a:t>拥护中国共产党的领导，热爱社会主义，热爱祖国，遵纪守法，品行端正，有一定的理论水平和专业知识，有志于科技特派员创业行动。</a:t>
            </a:r>
            <a:endParaRPr lang="zh-CN" altLang="en-US"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endParaRPr>
          </a:p>
        </p:txBody>
      </p:sp>
      <p:sp>
        <p:nvSpPr>
          <p:cNvPr id="2" name="文本框 1"/>
          <p:cNvSpPr txBox="1"/>
          <p:nvPr/>
        </p:nvSpPr>
        <p:spPr>
          <a:xfrm>
            <a:off x="6567805" y="2659380"/>
            <a:ext cx="4379595" cy="579120"/>
          </a:xfrm>
          <a:prstGeom prst="rect">
            <a:avLst/>
          </a:prstGeom>
          <a:noFill/>
          <a:ln w="9525">
            <a:noFill/>
          </a:ln>
        </p:spPr>
        <p:txBody>
          <a:bodyPr wrap="square">
            <a:spAutoFit/>
            <a:scene3d>
              <a:camera prst="orthographicFront"/>
              <a:lightRig rig="threePt" dir="t"/>
            </a:scene3d>
          </a:bodyPr>
          <a:p>
            <a:pPr marL="0" indent="0" algn="l"/>
            <a:r>
              <a:rPr lang="zh-CN" altLang="en-US"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rPr>
              <a:t>遵守宪法和法律</a:t>
            </a:r>
            <a:r>
              <a:rPr lang="en-US" altLang="zh-CN"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rPr>
              <a:t>;</a:t>
            </a:r>
            <a:r>
              <a:rPr lang="zh-CN" altLang="en-US"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rPr>
              <a:t>具有良好的品行</a:t>
            </a:r>
            <a:r>
              <a:rPr lang="en-US" altLang="zh-CN"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rPr>
              <a:t>;</a:t>
            </a:r>
            <a:r>
              <a:rPr lang="zh-CN" altLang="en-US"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rPr>
              <a:t>具备相应岗位所需的文化水平、专业知识或技能条件。</a:t>
            </a:r>
            <a:endParaRPr lang="zh-CN" altLang="en-US"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endParaRPr>
          </a:p>
        </p:txBody>
      </p:sp>
      <p:sp>
        <p:nvSpPr>
          <p:cNvPr id="3" name="文本框 2"/>
          <p:cNvSpPr txBox="1"/>
          <p:nvPr/>
        </p:nvSpPr>
        <p:spPr>
          <a:xfrm>
            <a:off x="1815465" y="3872865"/>
            <a:ext cx="4498975" cy="579120"/>
          </a:xfrm>
          <a:prstGeom prst="rect">
            <a:avLst/>
          </a:prstGeom>
          <a:noFill/>
          <a:ln w="9525">
            <a:noFill/>
          </a:ln>
        </p:spPr>
        <p:txBody>
          <a:bodyPr wrap="square">
            <a:spAutoFit/>
            <a:scene3d>
              <a:camera prst="orthographicFront"/>
              <a:lightRig rig="threePt" dir="t"/>
            </a:scene3d>
          </a:bodyPr>
          <a:p>
            <a:pPr marL="0" indent="0" algn="l"/>
            <a:r>
              <a:rPr lang="zh-CN" altLang="en-US"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rPr>
              <a:t>３</a:t>
            </a:r>
            <a:r>
              <a:rPr lang="en-US" altLang="zh-CN"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rPr>
              <a:t>.</a:t>
            </a:r>
            <a:r>
              <a:rPr lang="zh-CN" altLang="en-US"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rPr>
              <a:t>具有本区户籍、大学专科以上学历，</a:t>
            </a:r>
            <a:r>
              <a:rPr lang="en-US" altLang="zh-CN"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rPr>
              <a:t>2017</a:t>
            </a:r>
            <a:r>
              <a:rPr lang="zh-CN" altLang="en-US"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rPr>
              <a:t>年</a:t>
            </a:r>
            <a:r>
              <a:rPr lang="en-US" altLang="zh-CN"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rPr>
              <a:t>1</a:t>
            </a:r>
            <a:r>
              <a:rPr lang="zh-CN" altLang="en-US"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rPr>
              <a:t>月</a:t>
            </a:r>
            <a:r>
              <a:rPr lang="en-US" altLang="zh-CN"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rPr>
              <a:t>1</a:t>
            </a:r>
            <a:r>
              <a:rPr lang="zh-CN" altLang="en-US"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rPr>
              <a:t>日至</a:t>
            </a:r>
            <a:r>
              <a:rPr lang="en-US" altLang="zh-CN"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rPr>
              <a:t>2020</a:t>
            </a:r>
            <a:r>
              <a:rPr lang="zh-CN" altLang="en-US"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rPr>
              <a:t>年</a:t>
            </a:r>
            <a:r>
              <a:rPr lang="en-US" altLang="zh-CN"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rPr>
              <a:t>7</a:t>
            </a:r>
            <a:r>
              <a:rPr lang="zh-CN" altLang="en-US"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rPr>
              <a:t>月</a:t>
            </a:r>
            <a:r>
              <a:rPr lang="en-US" altLang="zh-CN"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rPr>
              <a:t>31</a:t>
            </a:r>
            <a:r>
              <a:rPr lang="zh-CN" altLang="en-US"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rPr>
              <a:t>日毕业，且未就业的大学生。</a:t>
            </a:r>
            <a:endParaRPr lang="zh-CN" altLang="en-US"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endParaRPr>
          </a:p>
        </p:txBody>
      </p:sp>
      <p:sp>
        <p:nvSpPr>
          <p:cNvPr id="4" name="文本框 3"/>
          <p:cNvSpPr txBox="1"/>
          <p:nvPr/>
        </p:nvSpPr>
        <p:spPr>
          <a:xfrm>
            <a:off x="6638290" y="3813175"/>
            <a:ext cx="4238625" cy="822960"/>
          </a:xfrm>
          <a:prstGeom prst="rect">
            <a:avLst/>
          </a:prstGeom>
          <a:noFill/>
          <a:ln w="9525">
            <a:noFill/>
          </a:ln>
        </p:spPr>
        <p:txBody>
          <a:bodyPr wrap="square">
            <a:spAutoFit/>
          </a:bodyPr>
          <a:p>
            <a:pPr marL="0" indent="0" algn="l"/>
            <a:r>
              <a:rPr lang="zh-CN" altLang="en-US"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rPr>
              <a:t>凡已参加过大学生科技特派员创业行动、大学生志愿者、创业成才工程、“三支一扶”的大学生，原则上不再纳入选聘范围。</a:t>
            </a:r>
            <a:endParaRPr lang="zh-CN" altLang="en-US"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endParaRPr>
          </a:p>
        </p:txBody>
      </p:sp>
      <p:sp>
        <p:nvSpPr>
          <p:cNvPr id="17" name="文本框 16"/>
          <p:cNvSpPr txBox="1"/>
          <p:nvPr/>
        </p:nvSpPr>
        <p:spPr>
          <a:xfrm>
            <a:off x="1916430" y="4962525"/>
            <a:ext cx="4398010" cy="1066800"/>
          </a:xfrm>
          <a:prstGeom prst="rect">
            <a:avLst/>
          </a:prstGeom>
          <a:noFill/>
          <a:ln w="9525">
            <a:noFill/>
          </a:ln>
        </p:spPr>
        <p:txBody>
          <a:bodyPr wrap="square">
            <a:spAutoFit/>
            <a:scene3d>
              <a:camera prst="orthographicFront"/>
              <a:lightRig rig="threePt" dir="t"/>
            </a:scene3d>
          </a:bodyPr>
          <a:p>
            <a:pPr marL="0" indent="0" algn="l"/>
            <a:r>
              <a:rPr lang="zh-CN" altLang="en-US"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rPr>
              <a:t>所限专业：工业类、农业类、园林类、农产品加工或食品加工类、经济管理类、化工类、理工类、计算机、文秘、财会、法律、环境监测类。</a:t>
            </a:r>
            <a:endParaRPr lang="zh-CN" altLang="en-US" sz="1600" b="0" u="none">
              <a:solidFill>
                <a:schemeClr val="accent1"/>
              </a:solidFill>
              <a:effectLst>
                <a:outerShdw blurRad="38100" dist="25400" dir="5400000" algn="ctr" rotWithShape="0">
                  <a:srgbClr val="6E747A">
                    <a:alpha val="43000"/>
                  </a:srgbClr>
                </a:outerShdw>
              </a:effectLst>
              <a:latin typeface="仿宋" panose="02010609060101010101" charset="-122"/>
              <a:ea typeface="仿宋" panose="02010609060101010101" charset="-122"/>
              <a:cs typeface="仿宋" panose="02010609060101010101" charset="-122"/>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MH_SubTitle_1"/>
          <p:cNvSpPr txBox="1"/>
          <p:nvPr/>
        </p:nvSpPr>
        <p:spPr>
          <a:xfrm>
            <a:off x="3967480" y="2660650"/>
            <a:ext cx="1543050" cy="370205"/>
          </a:xfrm>
          <a:prstGeom prst="rect">
            <a:avLst/>
          </a:prstGeom>
          <a:solidFill>
            <a:srgbClr val="E1F2FF"/>
          </a:solidFill>
          <a:ln w="9525">
            <a:noFill/>
          </a:ln>
        </p:spPr>
        <p:txBody>
          <a:bodyPr lIns="0" tIns="0" rIns="0" bIns="0" anchor="ct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stStyle>
          <a:p>
            <a:pPr marL="0" lvl="0" indent="0" algn="ctr" defTabSz="914400" eaLnBrk="1" hangingPunct="1">
              <a:lnSpc>
                <a:spcPct val="100000"/>
              </a:lnSpc>
              <a:spcBef>
                <a:spcPct val="0"/>
              </a:spcBef>
              <a:buNone/>
            </a:pPr>
            <a:r>
              <a:rPr lang="zh-CN" altLang="en-US" sz="1800" b="1" dirty="0">
                <a:solidFill>
                  <a:srgbClr val="0070C0"/>
                </a:solidFill>
                <a:latin typeface="微软雅黑" panose="020B0503020204020204" charset="-122"/>
                <a:ea typeface="微软雅黑" panose="020B0503020204020204" charset="-122"/>
              </a:rPr>
              <a:t>报名</a:t>
            </a:r>
            <a:endParaRPr lang="zh-CN" altLang="en-US" sz="1800" b="1" dirty="0">
              <a:solidFill>
                <a:srgbClr val="0070C0"/>
              </a:solidFill>
              <a:latin typeface="微软雅黑" panose="020B0503020204020204" charset="-122"/>
              <a:ea typeface="微软雅黑" panose="020B0503020204020204" charset="-122"/>
            </a:endParaRPr>
          </a:p>
        </p:txBody>
      </p:sp>
      <p:sp>
        <p:nvSpPr>
          <p:cNvPr id="5" name="MH_Other_1"/>
          <p:cNvSpPr/>
          <p:nvPr/>
        </p:nvSpPr>
        <p:spPr>
          <a:xfrm>
            <a:off x="3467100" y="2630805"/>
            <a:ext cx="422275" cy="422275"/>
          </a:xfrm>
          <a:prstGeom prst="ellipse">
            <a:avLst/>
          </a:prstGeom>
          <a:solidFill>
            <a:srgbClr val="E1F2F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a:ln>
                  <a:noFill/>
                </a:ln>
                <a:solidFill>
                  <a:srgbClr val="0070C0"/>
                </a:solidFill>
                <a:effectLst/>
                <a:uLnTx/>
                <a:uFillTx/>
                <a:latin typeface="Arial Black" panose="020B0A04020102020204" pitchFamily="34" charset="0"/>
                <a:ea typeface="+mn-ea"/>
                <a:cs typeface="+mn-cs"/>
              </a:rPr>
              <a:t>1</a:t>
            </a:r>
            <a:endParaRPr kumimoji="0" lang="zh-CN" altLang="en-US" sz="2000" b="0" i="0" u="none" strike="noStrike" kern="1200" cap="none" spc="0" normalizeH="0" baseline="0" noProof="0">
              <a:ln>
                <a:noFill/>
              </a:ln>
              <a:solidFill>
                <a:srgbClr val="0070C0"/>
              </a:solidFill>
              <a:effectLst/>
              <a:uLnTx/>
              <a:uFillTx/>
              <a:latin typeface="Arial Black" panose="020B0A04020102020204" pitchFamily="34" charset="0"/>
              <a:ea typeface="+mn-ea"/>
              <a:cs typeface="+mn-cs"/>
            </a:endParaRPr>
          </a:p>
        </p:txBody>
      </p:sp>
      <p:sp>
        <p:nvSpPr>
          <p:cNvPr id="5124" name="MH_SubTitle_2"/>
          <p:cNvSpPr txBox="1"/>
          <p:nvPr/>
        </p:nvSpPr>
        <p:spPr>
          <a:xfrm>
            <a:off x="7117080" y="2657475"/>
            <a:ext cx="1543050" cy="370205"/>
          </a:xfrm>
          <a:prstGeom prst="rect">
            <a:avLst/>
          </a:prstGeom>
          <a:solidFill>
            <a:srgbClr val="E1F2FF"/>
          </a:solidFill>
          <a:ln w="9525">
            <a:noFill/>
          </a:ln>
        </p:spPr>
        <p:txBody>
          <a:bodyPr lIns="0" tIns="0" rIns="0" bIns="0" anchor="ct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stStyle>
          <a:p>
            <a:pPr marL="0" lvl="0" indent="0" algn="ctr" defTabSz="914400" eaLnBrk="1" hangingPunct="1">
              <a:lnSpc>
                <a:spcPct val="100000"/>
              </a:lnSpc>
              <a:spcBef>
                <a:spcPct val="0"/>
              </a:spcBef>
              <a:buNone/>
            </a:pPr>
            <a:r>
              <a:rPr lang="zh-CN" altLang="en-US" sz="1800" b="1" dirty="0">
                <a:solidFill>
                  <a:srgbClr val="0070C0"/>
                </a:solidFill>
                <a:latin typeface="微软雅黑" panose="020B0503020204020204" charset="-122"/>
                <a:ea typeface="微软雅黑" panose="020B0503020204020204" charset="-122"/>
              </a:rPr>
              <a:t>审核</a:t>
            </a:r>
            <a:endParaRPr lang="zh-CN" altLang="en-US" sz="1800" b="1" dirty="0">
              <a:solidFill>
                <a:srgbClr val="0070C0"/>
              </a:solidFill>
              <a:latin typeface="微软雅黑" panose="020B0503020204020204" charset="-122"/>
              <a:ea typeface="微软雅黑" panose="020B0503020204020204" charset="-122"/>
            </a:endParaRPr>
          </a:p>
        </p:txBody>
      </p:sp>
      <p:sp>
        <p:nvSpPr>
          <p:cNvPr id="5125" name="MH_SubTitle_3"/>
          <p:cNvSpPr txBox="1"/>
          <p:nvPr/>
        </p:nvSpPr>
        <p:spPr>
          <a:xfrm>
            <a:off x="3967480" y="4391025"/>
            <a:ext cx="1543050" cy="370205"/>
          </a:xfrm>
          <a:prstGeom prst="rect">
            <a:avLst/>
          </a:prstGeom>
          <a:solidFill>
            <a:srgbClr val="E1F2FF"/>
          </a:solidFill>
          <a:ln w="9525">
            <a:noFill/>
          </a:ln>
        </p:spPr>
        <p:txBody>
          <a:bodyPr lIns="0" tIns="0" rIns="0" bIns="0" anchor="ct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stStyle>
          <a:p>
            <a:pPr marL="0" lvl="0" indent="0" algn="ctr" defTabSz="914400" eaLnBrk="1" hangingPunct="1">
              <a:lnSpc>
                <a:spcPct val="100000"/>
              </a:lnSpc>
              <a:spcBef>
                <a:spcPct val="0"/>
              </a:spcBef>
              <a:buNone/>
            </a:pPr>
            <a:r>
              <a:rPr lang="zh-CN" altLang="en-US" sz="1800" b="1" dirty="0">
                <a:solidFill>
                  <a:srgbClr val="0070C0"/>
                </a:solidFill>
                <a:latin typeface="微软雅黑" panose="020B0503020204020204" charset="-122"/>
                <a:ea typeface="微软雅黑" panose="020B0503020204020204" charset="-122"/>
              </a:rPr>
              <a:t>考试</a:t>
            </a:r>
            <a:endParaRPr lang="zh-CN" altLang="en-US" sz="1800" b="1" dirty="0">
              <a:solidFill>
                <a:srgbClr val="0070C0"/>
              </a:solidFill>
              <a:latin typeface="微软雅黑" panose="020B0503020204020204" charset="-122"/>
              <a:ea typeface="微软雅黑" panose="020B0503020204020204" charset="-122"/>
            </a:endParaRPr>
          </a:p>
        </p:txBody>
      </p:sp>
      <p:sp>
        <p:nvSpPr>
          <p:cNvPr id="5126" name="MH_SubTitle_4"/>
          <p:cNvSpPr txBox="1"/>
          <p:nvPr/>
        </p:nvSpPr>
        <p:spPr>
          <a:xfrm>
            <a:off x="7117080" y="4391025"/>
            <a:ext cx="1543050" cy="370205"/>
          </a:xfrm>
          <a:prstGeom prst="rect">
            <a:avLst/>
          </a:prstGeom>
          <a:solidFill>
            <a:srgbClr val="E1F2FF"/>
          </a:solidFill>
          <a:ln w="9525">
            <a:noFill/>
          </a:ln>
        </p:spPr>
        <p:txBody>
          <a:bodyPr lIns="0" tIns="0" rIns="0" bIns="0" anchor="ct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stStyle>
          <a:p>
            <a:pPr marL="0" lvl="0" indent="0" algn="ctr" defTabSz="914400" eaLnBrk="1" hangingPunct="1">
              <a:lnSpc>
                <a:spcPct val="100000"/>
              </a:lnSpc>
              <a:spcBef>
                <a:spcPct val="0"/>
              </a:spcBef>
              <a:buNone/>
            </a:pPr>
            <a:r>
              <a:rPr lang="zh-CN" altLang="en-US" sz="1800" b="1" dirty="0">
                <a:solidFill>
                  <a:srgbClr val="0070C0"/>
                </a:solidFill>
                <a:latin typeface="微软雅黑" panose="020B0503020204020204" charset="-122"/>
                <a:ea typeface="微软雅黑" panose="020B0503020204020204" charset="-122"/>
              </a:rPr>
              <a:t>录用</a:t>
            </a:r>
            <a:endParaRPr lang="zh-CN" altLang="en-US" sz="1800" b="1" dirty="0">
              <a:solidFill>
                <a:srgbClr val="0070C0"/>
              </a:solidFill>
              <a:latin typeface="微软雅黑" panose="020B0503020204020204" charset="-122"/>
              <a:ea typeface="微软雅黑" panose="020B0503020204020204" charset="-122"/>
            </a:endParaRPr>
          </a:p>
        </p:txBody>
      </p:sp>
      <p:sp>
        <p:nvSpPr>
          <p:cNvPr id="38" name="MH_Other_2"/>
          <p:cNvSpPr/>
          <p:nvPr/>
        </p:nvSpPr>
        <p:spPr>
          <a:xfrm>
            <a:off x="6616700" y="2630805"/>
            <a:ext cx="422275" cy="422275"/>
          </a:xfrm>
          <a:prstGeom prst="ellipse">
            <a:avLst/>
          </a:prstGeom>
          <a:solidFill>
            <a:srgbClr val="E1F2F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a:ln>
                  <a:noFill/>
                </a:ln>
                <a:solidFill>
                  <a:srgbClr val="0070C0"/>
                </a:solidFill>
                <a:effectLst/>
                <a:uLnTx/>
                <a:uFillTx/>
                <a:latin typeface="Arial Black" panose="020B0A04020102020204" pitchFamily="34" charset="0"/>
                <a:ea typeface="+mn-ea"/>
                <a:cs typeface="+mn-cs"/>
              </a:rPr>
              <a:t>2</a:t>
            </a:r>
            <a:endParaRPr kumimoji="0" lang="zh-CN" altLang="en-US" sz="2000" b="0" i="0" u="none" strike="noStrike" kern="1200" cap="none" spc="0" normalizeH="0" baseline="0" noProof="0">
              <a:ln>
                <a:noFill/>
              </a:ln>
              <a:solidFill>
                <a:srgbClr val="0070C0"/>
              </a:solidFill>
              <a:effectLst/>
              <a:uLnTx/>
              <a:uFillTx/>
              <a:latin typeface="Arial Black" panose="020B0A04020102020204" pitchFamily="34" charset="0"/>
              <a:ea typeface="+mn-ea"/>
              <a:cs typeface="+mn-cs"/>
            </a:endParaRPr>
          </a:p>
        </p:txBody>
      </p:sp>
      <p:sp>
        <p:nvSpPr>
          <p:cNvPr id="41" name="MH_Other_3"/>
          <p:cNvSpPr/>
          <p:nvPr/>
        </p:nvSpPr>
        <p:spPr>
          <a:xfrm>
            <a:off x="3467100" y="4365625"/>
            <a:ext cx="422275" cy="421005"/>
          </a:xfrm>
          <a:prstGeom prst="ellipse">
            <a:avLst/>
          </a:prstGeom>
          <a:solidFill>
            <a:srgbClr val="E1F2F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a:ln>
                  <a:noFill/>
                </a:ln>
                <a:solidFill>
                  <a:srgbClr val="0070C0"/>
                </a:solidFill>
                <a:effectLst/>
                <a:uLnTx/>
                <a:uFillTx/>
                <a:latin typeface="Arial Black" panose="020B0A04020102020204" pitchFamily="34" charset="0"/>
                <a:ea typeface="+mn-ea"/>
                <a:cs typeface="+mn-cs"/>
              </a:rPr>
              <a:t>3</a:t>
            </a:r>
            <a:endParaRPr kumimoji="0" lang="zh-CN" altLang="en-US" sz="2000" b="0" i="0" u="none" strike="noStrike" kern="1200" cap="none" spc="0" normalizeH="0" baseline="0" noProof="0">
              <a:ln>
                <a:noFill/>
              </a:ln>
              <a:solidFill>
                <a:srgbClr val="0070C0"/>
              </a:solidFill>
              <a:effectLst/>
              <a:uLnTx/>
              <a:uFillTx/>
              <a:latin typeface="Arial Black" panose="020B0A04020102020204" pitchFamily="34" charset="0"/>
              <a:ea typeface="+mn-ea"/>
              <a:cs typeface="+mn-cs"/>
            </a:endParaRPr>
          </a:p>
        </p:txBody>
      </p:sp>
      <p:sp>
        <p:nvSpPr>
          <p:cNvPr id="44" name="MH_Other_4"/>
          <p:cNvSpPr/>
          <p:nvPr/>
        </p:nvSpPr>
        <p:spPr>
          <a:xfrm>
            <a:off x="6616700" y="4365625"/>
            <a:ext cx="422275" cy="421005"/>
          </a:xfrm>
          <a:prstGeom prst="ellipse">
            <a:avLst/>
          </a:prstGeom>
          <a:solidFill>
            <a:srgbClr val="E1F2F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a:ln>
                  <a:noFill/>
                </a:ln>
                <a:solidFill>
                  <a:srgbClr val="0070C0"/>
                </a:solidFill>
                <a:effectLst/>
                <a:uLnTx/>
                <a:uFillTx/>
                <a:latin typeface="Arial Black" panose="020B0A04020102020204" pitchFamily="34" charset="0"/>
                <a:ea typeface="+mn-ea"/>
                <a:cs typeface="+mn-cs"/>
              </a:rPr>
              <a:t>4</a:t>
            </a:r>
            <a:endParaRPr kumimoji="0" lang="zh-CN" altLang="en-US" sz="2000" b="0" i="0" u="none" strike="noStrike" kern="1200" cap="none" spc="0" normalizeH="0" baseline="0" noProof="0">
              <a:ln>
                <a:noFill/>
              </a:ln>
              <a:solidFill>
                <a:srgbClr val="0070C0"/>
              </a:solidFill>
              <a:effectLst/>
              <a:uLnTx/>
              <a:uFillTx/>
              <a:latin typeface="Arial Black" panose="020B0A04020102020204" pitchFamily="34" charset="0"/>
              <a:ea typeface="+mn-ea"/>
              <a:cs typeface="+mn-cs"/>
            </a:endParaRPr>
          </a:p>
        </p:txBody>
      </p:sp>
      <p:sp>
        <p:nvSpPr>
          <p:cNvPr id="5130" name="MH_PageTitle"/>
          <p:cNvSpPr>
            <a:spLocks noGrp="1"/>
          </p:cNvSpPr>
          <p:nvPr>
            <p:ph type="title"/>
          </p:nvPr>
        </p:nvSpPr>
        <p:spPr>
          <a:xfrm>
            <a:off x="2152650" y="365125"/>
            <a:ext cx="7886700" cy="1325880"/>
          </a:xfrm>
        </p:spPr>
        <p:txBody>
          <a:bodyPr vert="horz" wrap="square" lIns="91440" tIns="45720" rIns="91440" bIns="45720" anchor="ctr"/>
          <a:p>
            <a:pPr eaLnBrk="1" hangingPunct="1"/>
            <a:r>
              <a:rPr lang="zh-CN" altLang="en-US" dirty="0">
                <a:ln w="22225">
                  <a:solidFill>
                    <a:schemeClr val="accent2"/>
                  </a:solidFill>
                  <a:prstDash val="solid"/>
                </a:ln>
                <a:solidFill>
                  <a:schemeClr val="accent2">
                    <a:lumMod val="40000"/>
                    <a:lumOff val="60000"/>
                  </a:schemeClr>
                </a:solidFill>
                <a:effectLst/>
              </a:rPr>
              <a:t>选派大学生科技特派员的程序</a:t>
            </a:r>
            <a:endParaRPr lang="zh-CN" altLang="en-US" dirty="0">
              <a:ln w="22225">
                <a:solidFill>
                  <a:schemeClr val="accent2"/>
                </a:solidFill>
                <a:prstDash val="solid"/>
              </a:ln>
              <a:solidFill>
                <a:schemeClr val="accent2">
                  <a:lumMod val="40000"/>
                  <a:lumOff val="60000"/>
                </a:schemeClr>
              </a:solidFill>
              <a:effectLst/>
            </a:endParaRPr>
          </a:p>
        </p:txBody>
      </p:sp>
      <p:sp>
        <p:nvSpPr>
          <p:cNvPr id="5131" name="MH_Text_1"/>
          <p:cNvSpPr txBox="1">
            <a:spLocks noChangeArrowheads="1"/>
          </p:cNvSpPr>
          <p:nvPr/>
        </p:nvSpPr>
        <p:spPr bwMode="auto">
          <a:xfrm>
            <a:off x="2405380" y="3176905"/>
            <a:ext cx="3535680" cy="551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rmAutofit/>
            <a:scene3d>
              <a:camera prst="orthographicFront"/>
              <a:lightRig rig="threePt" dir="t"/>
            </a:scene3d>
          </a:bodyPr>
          <a:lstStyle>
            <a:lvl1pPr>
              <a:defRPr>
                <a:solidFill>
                  <a:schemeClr val="tx1"/>
                </a:solidFill>
                <a:latin typeface="Arial Narrow" pitchFamily="34" charset="0"/>
                <a:ea typeface="微软雅黑" panose="020B0503020204020204" charset="-122"/>
              </a:defRPr>
            </a:lvl1pPr>
            <a:lvl2pPr marL="742950" indent="-285750">
              <a:defRPr>
                <a:solidFill>
                  <a:schemeClr val="tx1"/>
                </a:solidFill>
                <a:latin typeface="Arial Narrow" pitchFamily="34" charset="0"/>
                <a:ea typeface="微软雅黑" panose="020B0503020204020204" charset="-122"/>
              </a:defRPr>
            </a:lvl2pPr>
            <a:lvl3pPr marL="1143000" indent="-228600">
              <a:defRPr>
                <a:solidFill>
                  <a:schemeClr val="tx1"/>
                </a:solidFill>
                <a:latin typeface="Arial Narrow" pitchFamily="34" charset="0"/>
                <a:ea typeface="微软雅黑" panose="020B0503020204020204" charset="-122"/>
              </a:defRPr>
            </a:lvl3pPr>
            <a:lvl4pPr marL="1600200" indent="-228600">
              <a:defRPr>
                <a:solidFill>
                  <a:schemeClr val="tx1"/>
                </a:solidFill>
                <a:latin typeface="Arial Narrow" pitchFamily="34" charset="0"/>
                <a:ea typeface="微软雅黑" panose="020B0503020204020204" charset="-122"/>
              </a:defRPr>
            </a:lvl4pPr>
            <a:lvl5pPr marL="2057400" indent="-228600">
              <a:defRPr>
                <a:solidFill>
                  <a:schemeClr val="tx1"/>
                </a:solidFill>
                <a:latin typeface="Arial Narrow"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9pPr>
          </a:lstStyle>
          <a:p>
            <a:pPr marL="0" marR="0" lvl="0" indent="0" algn="ctr" defTabSz="914400" rtl="0" eaLnBrk="1" fontAlgn="base" latinLnBrk="0" hangingPunct="1">
              <a:lnSpc>
                <a:spcPct val="120000"/>
              </a:lnSpc>
              <a:spcBef>
                <a:spcPts val="600"/>
              </a:spcBef>
              <a:spcAft>
                <a:spcPts val="600"/>
              </a:spcAft>
              <a:buClrTx/>
              <a:buSzTx/>
              <a:buFontTx/>
              <a:buNone/>
              <a:defRPr/>
            </a:pPr>
            <a:r>
              <a:rPr kumimoji="0" lang="pt-BR" altLang="zh-CN" sz="1600" b="0" i="0" u="none" strike="noStrike" kern="600" cap="none" spc="0" normalizeH="0" baseline="0" noProof="0" smtClean="0">
                <a:solidFill>
                  <a:schemeClr val="accent1"/>
                </a:solidFill>
                <a:effectLst>
                  <a:outerShdw blurRad="38100" dist="25400" dir="5400000" algn="ctr" rotWithShape="0">
                    <a:srgbClr val="6E747A">
                      <a:alpha val="43000"/>
                    </a:srgbClr>
                  </a:outerShdw>
                </a:effectLst>
                <a:uLnTx/>
                <a:uFillTx/>
                <a:latin typeface="微软雅黑" panose="020B0503020204020204" charset="-122"/>
                <a:ea typeface="微软雅黑" panose="020B0503020204020204" charset="-122"/>
                <a:cs typeface="+mn-cs"/>
              </a:rPr>
              <a:t>凡符合第二条规定的男女青年均可报名；</a:t>
            </a:r>
            <a:endParaRPr kumimoji="0" lang="pt-BR" altLang="zh-CN" sz="1600" b="0" i="0" u="none" strike="noStrike" kern="600" cap="none" spc="0" normalizeH="0" baseline="0" noProof="0" smtClean="0">
              <a:solidFill>
                <a:schemeClr val="accent1"/>
              </a:solidFill>
              <a:effectLst>
                <a:outerShdw blurRad="38100" dist="25400" dir="5400000" algn="ctr" rotWithShape="0">
                  <a:srgbClr val="6E747A">
                    <a:alpha val="43000"/>
                  </a:srgbClr>
                </a:outerShdw>
              </a:effectLst>
              <a:uLnTx/>
              <a:uFillTx/>
              <a:latin typeface="微软雅黑" panose="020B0503020204020204" charset="-122"/>
              <a:ea typeface="微软雅黑" panose="020B0503020204020204" charset="-122"/>
              <a:cs typeface="+mn-cs"/>
            </a:endParaRPr>
          </a:p>
        </p:txBody>
      </p:sp>
      <p:sp>
        <p:nvSpPr>
          <p:cNvPr id="5132" name="MH_Text_2"/>
          <p:cNvSpPr txBox="1">
            <a:spLocks noChangeArrowheads="1"/>
          </p:cNvSpPr>
          <p:nvPr/>
        </p:nvSpPr>
        <p:spPr bwMode="auto">
          <a:xfrm>
            <a:off x="6386195" y="3176905"/>
            <a:ext cx="3124835"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rmAutofit fontScale="90000"/>
            <a:scene3d>
              <a:camera prst="orthographicFront"/>
              <a:lightRig rig="threePt" dir="t"/>
            </a:scene3d>
          </a:bodyPr>
          <a:lstStyle>
            <a:lvl1pPr>
              <a:defRPr>
                <a:solidFill>
                  <a:schemeClr val="tx1"/>
                </a:solidFill>
                <a:latin typeface="Arial Narrow" pitchFamily="34" charset="0"/>
                <a:ea typeface="微软雅黑" panose="020B0503020204020204" charset="-122"/>
              </a:defRPr>
            </a:lvl1pPr>
            <a:lvl2pPr marL="742950" indent="-285750">
              <a:defRPr>
                <a:solidFill>
                  <a:schemeClr val="tx1"/>
                </a:solidFill>
                <a:latin typeface="Arial Narrow" pitchFamily="34" charset="0"/>
                <a:ea typeface="微软雅黑" panose="020B0503020204020204" charset="-122"/>
              </a:defRPr>
            </a:lvl2pPr>
            <a:lvl3pPr marL="1143000" indent="-228600">
              <a:defRPr>
                <a:solidFill>
                  <a:schemeClr val="tx1"/>
                </a:solidFill>
                <a:latin typeface="Arial Narrow" pitchFamily="34" charset="0"/>
                <a:ea typeface="微软雅黑" panose="020B0503020204020204" charset="-122"/>
              </a:defRPr>
            </a:lvl3pPr>
            <a:lvl4pPr marL="1600200" indent="-228600">
              <a:defRPr>
                <a:solidFill>
                  <a:schemeClr val="tx1"/>
                </a:solidFill>
                <a:latin typeface="Arial Narrow" pitchFamily="34" charset="0"/>
                <a:ea typeface="微软雅黑" panose="020B0503020204020204" charset="-122"/>
              </a:defRPr>
            </a:lvl4pPr>
            <a:lvl5pPr marL="2057400" indent="-228600">
              <a:defRPr>
                <a:solidFill>
                  <a:schemeClr val="tx1"/>
                </a:solidFill>
                <a:latin typeface="Arial Narrow"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9pPr>
          </a:lstStyle>
          <a:p>
            <a:pPr marL="0" marR="0" lvl="0" indent="0" algn="l" defTabSz="914400" rtl="0" eaLnBrk="1" fontAlgn="base" latinLnBrk="0" hangingPunct="1">
              <a:lnSpc>
                <a:spcPct val="120000"/>
              </a:lnSpc>
              <a:spcBef>
                <a:spcPts val="600"/>
              </a:spcBef>
              <a:spcAft>
                <a:spcPts val="600"/>
              </a:spcAft>
              <a:buClrTx/>
              <a:buSzTx/>
              <a:buFontTx/>
              <a:buNone/>
              <a:defRPr/>
            </a:pPr>
            <a:r>
              <a:rPr kumimoji="0" lang="pt-BR" altLang="zh-CN" sz="1600" b="0" i="0" u="none" strike="noStrike" kern="1200" cap="none" spc="0" normalizeH="0" baseline="0" noProof="0" smtClean="0">
                <a:solidFill>
                  <a:schemeClr val="accent1"/>
                </a:solidFill>
                <a:effectLst>
                  <a:outerShdw blurRad="38100" dist="25400" dir="5400000" algn="ctr" rotWithShape="0">
                    <a:srgbClr val="6E747A">
                      <a:alpha val="43000"/>
                    </a:srgbClr>
                  </a:outerShdw>
                </a:effectLst>
                <a:uLnTx/>
                <a:uFillTx/>
                <a:latin typeface="微软雅黑" panose="020B0503020204020204" charset="-122"/>
                <a:ea typeface="微软雅黑" panose="020B0503020204020204" charset="-122"/>
                <a:cs typeface="+mn-cs"/>
              </a:rPr>
              <a:t>由县科技局汇同县人力资源和社会保障局对报名人员进行资格审查，重点审查毕业年限、目前身份、是否参加过政府资助的其他公益性岗位救助；</a:t>
            </a:r>
            <a:endParaRPr kumimoji="0" lang="pt-BR" altLang="zh-CN" sz="1600" b="0" i="0" u="none" strike="noStrike" kern="1200" cap="none" spc="0" normalizeH="0" baseline="0" noProof="0" smtClean="0">
              <a:solidFill>
                <a:schemeClr val="accent1"/>
              </a:solidFill>
              <a:effectLst>
                <a:outerShdw blurRad="38100" dist="25400" dir="5400000" algn="ctr" rotWithShape="0">
                  <a:srgbClr val="6E747A">
                    <a:alpha val="43000"/>
                  </a:srgbClr>
                </a:outerShdw>
              </a:effectLst>
              <a:uLnTx/>
              <a:uFillTx/>
              <a:latin typeface="微软雅黑" panose="020B0503020204020204" charset="-122"/>
              <a:ea typeface="微软雅黑" panose="020B0503020204020204" charset="-122"/>
              <a:cs typeface="+mn-cs"/>
            </a:endParaRPr>
          </a:p>
        </p:txBody>
      </p:sp>
      <p:sp>
        <p:nvSpPr>
          <p:cNvPr id="5133" name="MH_Text_3"/>
          <p:cNvSpPr txBox="1">
            <a:spLocks noChangeArrowheads="1"/>
          </p:cNvSpPr>
          <p:nvPr/>
        </p:nvSpPr>
        <p:spPr bwMode="auto">
          <a:xfrm>
            <a:off x="2406015" y="4911725"/>
            <a:ext cx="3535045"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rmAutofit/>
            <a:scene3d>
              <a:camera prst="orthographicFront"/>
              <a:lightRig rig="threePt" dir="t"/>
            </a:scene3d>
          </a:bodyPr>
          <a:lstStyle>
            <a:lvl1pPr>
              <a:defRPr>
                <a:solidFill>
                  <a:schemeClr val="tx1"/>
                </a:solidFill>
                <a:latin typeface="Arial Narrow" pitchFamily="34" charset="0"/>
                <a:ea typeface="微软雅黑" panose="020B0503020204020204" charset="-122"/>
              </a:defRPr>
            </a:lvl1pPr>
            <a:lvl2pPr marL="742950" indent="-285750">
              <a:defRPr>
                <a:solidFill>
                  <a:schemeClr val="tx1"/>
                </a:solidFill>
                <a:latin typeface="Arial Narrow" pitchFamily="34" charset="0"/>
                <a:ea typeface="微软雅黑" panose="020B0503020204020204" charset="-122"/>
              </a:defRPr>
            </a:lvl2pPr>
            <a:lvl3pPr marL="1143000" indent="-228600">
              <a:defRPr>
                <a:solidFill>
                  <a:schemeClr val="tx1"/>
                </a:solidFill>
                <a:latin typeface="Arial Narrow" pitchFamily="34" charset="0"/>
                <a:ea typeface="微软雅黑" panose="020B0503020204020204" charset="-122"/>
              </a:defRPr>
            </a:lvl3pPr>
            <a:lvl4pPr marL="1600200" indent="-228600">
              <a:defRPr>
                <a:solidFill>
                  <a:schemeClr val="tx1"/>
                </a:solidFill>
                <a:latin typeface="Arial Narrow" pitchFamily="34" charset="0"/>
                <a:ea typeface="微软雅黑" panose="020B0503020204020204" charset="-122"/>
              </a:defRPr>
            </a:lvl4pPr>
            <a:lvl5pPr marL="2057400" indent="-228600">
              <a:defRPr>
                <a:solidFill>
                  <a:schemeClr val="tx1"/>
                </a:solidFill>
                <a:latin typeface="Arial Narrow"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9pPr>
          </a:lstStyle>
          <a:p>
            <a:pPr marL="0" marR="0" lvl="0" indent="0" algn="ctr" defTabSz="914400" rtl="0" eaLnBrk="1" fontAlgn="base" latinLnBrk="0" hangingPunct="1">
              <a:lnSpc>
                <a:spcPct val="120000"/>
              </a:lnSpc>
              <a:spcBef>
                <a:spcPts val="600"/>
              </a:spcBef>
              <a:spcAft>
                <a:spcPts val="600"/>
              </a:spcAft>
              <a:buClrTx/>
              <a:buSzTx/>
              <a:buFontTx/>
              <a:buNone/>
              <a:defRPr/>
            </a:pPr>
            <a:r>
              <a:rPr kumimoji="0" lang="pt-BR" altLang="zh-CN" sz="1600" b="0" i="0" u="none" strike="noStrike" kern="1200" cap="none" spc="0" normalizeH="0" baseline="0" noProof="0" smtClean="0">
                <a:solidFill>
                  <a:schemeClr val="accent1"/>
                </a:solidFill>
                <a:effectLst>
                  <a:outerShdw blurRad="38100" dist="25400" dir="5400000" algn="ctr" rotWithShape="0">
                    <a:srgbClr val="6E747A">
                      <a:alpha val="43000"/>
                    </a:srgbClr>
                  </a:outerShdw>
                </a:effectLst>
                <a:uLnTx/>
                <a:uFillTx/>
                <a:latin typeface="微软雅黑" panose="020B0503020204020204" charset="-122"/>
                <a:ea typeface="微软雅黑" panose="020B0503020204020204" charset="-122"/>
                <a:cs typeface="+mn-cs"/>
              </a:rPr>
              <a:t>(三)按照公开、公平、公正的原则，由县科技局组织专业人员严格按照相关规定对报名人员进行笔试和面试；</a:t>
            </a:r>
            <a:endParaRPr kumimoji="0" lang="pt-BR" altLang="zh-CN" sz="1600" b="0" i="0" u="none" strike="noStrike" kern="1200" cap="none" spc="0" normalizeH="0" baseline="0" noProof="0" smtClean="0">
              <a:solidFill>
                <a:schemeClr val="accent1"/>
              </a:solidFill>
              <a:effectLst>
                <a:outerShdw blurRad="38100" dist="25400" dir="5400000" algn="ctr" rotWithShape="0">
                  <a:srgbClr val="6E747A">
                    <a:alpha val="43000"/>
                  </a:srgbClr>
                </a:outerShdw>
              </a:effectLst>
              <a:uLnTx/>
              <a:uFillTx/>
              <a:latin typeface="微软雅黑" panose="020B0503020204020204" charset="-122"/>
              <a:ea typeface="微软雅黑" panose="020B0503020204020204" charset="-122"/>
              <a:cs typeface="+mn-cs"/>
            </a:endParaRPr>
          </a:p>
        </p:txBody>
      </p:sp>
      <p:sp>
        <p:nvSpPr>
          <p:cNvPr id="5134" name="MH_Text_4"/>
          <p:cNvSpPr txBox="1">
            <a:spLocks noChangeArrowheads="1"/>
          </p:cNvSpPr>
          <p:nvPr/>
        </p:nvSpPr>
        <p:spPr bwMode="auto">
          <a:xfrm>
            <a:off x="6386195" y="4911725"/>
            <a:ext cx="3124835"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rmAutofit/>
            <a:scene3d>
              <a:camera prst="orthographicFront"/>
              <a:lightRig rig="threePt" dir="t"/>
            </a:scene3d>
          </a:bodyPr>
          <a:lstStyle>
            <a:lvl1pPr>
              <a:defRPr>
                <a:solidFill>
                  <a:schemeClr val="tx1"/>
                </a:solidFill>
                <a:latin typeface="Arial Narrow" pitchFamily="34" charset="0"/>
                <a:ea typeface="微软雅黑" panose="020B0503020204020204" charset="-122"/>
              </a:defRPr>
            </a:lvl1pPr>
            <a:lvl2pPr marL="742950" indent="-285750">
              <a:defRPr>
                <a:solidFill>
                  <a:schemeClr val="tx1"/>
                </a:solidFill>
                <a:latin typeface="Arial Narrow" pitchFamily="34" charset="0"/>
                <a:ea typeface="微软雅黑" panose="020B0503020204020204" charset="-122"/>
              </a:defRPr>
            </a:lvl2pPr>
            <a:lvl3pPr marL="1143000" indent="-228600">
              <a:defRPr>
                <a:solidFill>
                  <a:schemeClr val="tx1"/>
                </a:solidFill>
                <a:latin typeface="Arial Narrow" pitchFamily="34" charset="0"/>
                <a:ea typeface="微软雅黑" panose="020B0503020204020204" charset="-122"/>
              </a:defRPr>
            </a:lvl3pPr>
            <a:lvl4pPr marL="1600200" indent="-228600">
              <a:defRPr>
                <a:solidFill>
                  <a:schemeClr val="tx1"/>
                </a:solidFill>
                <a:latin typeface="Arial Narrow" pitchFamily="34" charset="0"/>
                <a:ea typeface="微软雅黑" panose="020B0503020204020204" charset="-122"/>
              </a:defRPr>
            </a:lvl4pPr>
            <a:lvl5pPr marL="2057400" indent="-228600">
              <a:defRPr>
                <a:solidFill>
                  <a:schemeClr val="tx1"/>
                </a:solidFill>
                <a:latin typeface="Arial Narrow" pitchFamily="34" charset="0"/>
                <a:ea typeface="微软雅黑" panose="020B0503020204020204" charset="-122"/>
              </a:defRPr>
            </a:lvl5pPr>
            <a:lvl6pPr marL="25146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6pPr>
            <a:lvl7pPr marL="29718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7pPr>
            <a:lvl8pPr marL="34290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8pPr>
            <a:lvl9pPr marL="3886200" indent="-228600" eaLnBrk="0" fontAlgn="base" hangingPunct="0">
              <a:spcBef>
                <a:spcPct val="0"/>
              </a:spcBef>
              <a:spcAft>
                <a:spcPct val="0"/>
              </a:spcAft>
              <a:defRPr>
                <a:solidFill>
                  <a:schemeClr val="tx1"/>
                </a:solidFill>
                <a:latin typeface="Arial Narrow" pitchFamily="34" charset="0"/>
                <a:ea typeface="微软雅黑" panose="020B0503020204020204" charset="-122"/>
              </a:defRPr>
            </a:lvl9pPr>
          </a:lstStyle>
          <a:p>
            <a:pPr marL="0" marR="0" lvl="0" indent="0" algn="l" defTabSz="914400" rtl="0" eaLnBrk="1" fontAlgn="base" latinLnBrk="0" hangingPunct="1">
              <a:lnSpc>
                <a:spcPct val="120000"/>
              </a:lnSpc>
              <a:spcBef>
                <a:spcPts val="600"/>
              </a:spcBef>
              <a:spcAft>
                <a:spcPts val="600"/>
              </a:spcAft>
              <a:buClrTx/>
              <a:buSzTx/>
              <a:buFontTx/>
              <a:buNone/>
              <a:defRPr/>
            </a:pPr>
            <a:r>
              <a:rPr kumimoji="0" lang="pt-BR" altLang="zh-CN" sz="1600" b="0" i="0" u="none" strike="noStrike" kern="1200" cap="none" spc="0" normalizeH="0" baseline="0" noProof="0" smtClean="0">
                <a:solidFill>
                  <a:schemeClr val="accent1"/>
                </a:solidFill>
                <a:effectLst>
                  <a:outerShdw blurRad="38100" dist="25400" dir="5400000" algn="ctr" rotWithShape="0">
                    <a:srgbClr val="6E747A">
                      <a:alpha val="43000"/>
                    </a:srgbClr>
                  </a:outerShdw>
                </a:effectLst>
                <a:uLnTx/>
                <a:uFillTx/>
                <a:latin typeface="微软雅黑" panose="020B0503020204020204" charset="-122"/>
                <a:ea typeface="微软雅黑" panose="020B0503020204020204" charset="-122"/>
                <a:cs typeface="+mn-cs"/>
              </a:rPr>
              <a:t>经考试筛选提出初步人选名单，进行公示后，由县科技局审定，确定下派服务或创业单位。</a:t>
            </a:r>
            <a:endParaRPr kumimoji="0" lang="pt-BR" altLang="zh-CN" sz="1600" b="0" i="0" u="none" strike="noStrike" kern="1200" cap="none" spc="0" normalizeH="0" baseline="0" noProof="0" smtClean="0">
              <a:solidFill>
                <a:schemeClr val="accent1"/>
              </a:solidFill>
              <a:effectLst>
                <a:outerShdw blurRad="38100" dist="25400" dir="5400000" algn="ctr" rotWithShape="0">
                  <a:srgbClr val="6E747A">
                    <a:alpha val="43000"/>
                  </a:srgbClr>
                </a:outerShdw>
              </a:effectLst>
              <a:uLnTx/>
              <a:uFillTx/>
              <a:latin typeface="微软雅黑" panose="020B0503020204020204" charset="-122"/>
              <a:ea typeface="微软雅黑" panose="020B0503020204020204" charset="-122"/>
              <a:cs typeface="+mn-cs"/>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3" name="MH_Other_1"/>
          <p:cNvCxnSpPr/>
          <p:nvPr/>
        </p:nvCxnSpPr>
        <p:spPr>
          <a:xfrm>
            <a:off x="1524000" y="3797300"/>
            <a:ext cx="9144000" cy="0"/>
          </a:xfrm>
          <a:prstGeom prst="line">
            <a:avLst/>
          </a:prstGeom>
          <a:ln>
            <a:solidFill>
              <a:srgbClr val="BEDBFE"/>
            </a:solidFill>
            <a:prstDash val="sysDash"/>
          </a:ln>
        </p:spPr>
        <p:style>
          <a:lnRef idx="1">
            <a:schemeClr val="accent1"/>
          </a:lnRef>
          <a:fillRef idx="0">
            <a:schemeClr val="accent1"/>
          </a:fillRef>
          <a:effectRef idx="0">
            <a:schemeClr val="accent1"/>
          </a:effectRef>
          <a:fontRef idx="minor">
            <a:schemeClr val="tx1"/>
          </a:fontRef>
        </p:style>
      </p:cxnSp>
      <p:cxnSp>
        <p:nvCxnSpPr>
          <p:cNvPr id="4" name="MH_Other_2"/>
          <p:cNvCxnSpPr/>
          <p:nvPr/>
        </p:nvCxnSpPr>
        <p:spPr>
          <a:xfrm>
            <a:off x="1524000" y="3983355"/>
            <a:ext cx="9144000" cy="0"/>
          </a:xfrm>
          <a:prstGeom prst="line">
            <a:avLst/>
          </a:prstGeom>
          <a:ln>
            <a:solidFill>
              <a:srgbClr val="BEDBFE"/>
            </a:solidFill>
            <a:prstDash val="sysDash"/>
          </a:ln>
        </p:spPr>
        <p:style>
          <a:lnRef idx="1">
            <a:schemeClr val="accent1"/>
          </a:lnRef>
          <a:fillRef idx="0">
            <a:schemeClr val="accent1"/>
          </a:fillRef>
          <a:effectRef idx="0">
            <a:schemeClr val="accent1"/>
          </a:effectRef>
          <a:fontRef idx="minor">
            <a:schemeClr val="tx1"/>
          </a:fontRef>
        </p:style>
      </p:cxnSp>
      <p:cxnSp>
        <p:nvCxnSpPr>
          <p:cNvPr id="5" name="MH_Other_3"/>
          <p:cNvCxnSpPr/>
          <p:nvPr/>
        </p:nvCxnSpPr>
        <p:spPr>
          <a:xfrm>
            <a:off x="1524000" y="4170680"/>
            <a:ext cx="9144000" cy="0"/>
          </a:xfrm>
          <a:prstGeom prst="line">
            <a:avLst/>
          </a:prstGeom>
          <a:ln>
            <a:solidFill>
              <a:srgbClr val="BEDBFE"/>
            </a:solidFill>
            <a:prstDash val="sysDash"/>
          </a:ln>
        </p:spPr>
        <p:style>
          <a:lnRef idx="1">
            <a:schemeClr val="accent1"/>
          </a:lnRef>
          <a:fillRef idx="0">
            <a:schemeClr val="accent1"/>
          </a:fillRef>
          <a:effectRef idx="0">
            <a:schemeClr val="accent1"/>
          </a:effectRef>
          <a:fontRef idx="minor">
            <a:schemeClr val="tx1"/>
          </a:fontRef>
        </p:style>
      </p:cxnSp>
      <p:cxnSp>
        <p:nvCxnSpPr>
          <p:cNvPr id="6" name="MH_Other_4"/>
          <p:cNvCxnSpPr/>
          <p:nvPr/>
        </p:nvCxnSpPr>
        <p:spPr>
          <a:xfrm>
            <a:off x="1524000" y="4356100"/>
            <a:ext cx="9144000" cy="0"/>
          </a:xfrm>
          <a:prstGeom prst="line">
            <a:avLst/>
          </a:prstGeom>
          <a:ln>
            <a:solidFill>
              <a:srgbClr val="BEDBFE"/>
            </a:solidFill>
            <a:prstDash val="sysDash"/>
          </a:ln>
        </p:spPr>
        <p:style>
          <a:lnRef idx="1">
            <a:schemeClr val="accent1"/>
          </a:lnRef>
          <a:fillRef idx="0">
            <a:schemeClr val="accent1"/>
          </a:fillRef>
          <a:effectRef idx="0">
            <a:schemeClr val="accent1"/>
          </a:effectRef>
          <a:fontRef idx="minor">
            <a:schemeClr val="tx1"/>
          </a:fontRef>
        </p:style>
      </p:cxnSp>
      <p:cxnSp>
        <p:nvCxnSpPr>
          <p:cNvPr id="40" name="MH_Other_5"/>
          <p:cNvCxnSpPr/>
          <p:nvPr/>
        </p:nvCxnSpPr>
        <p:spPr>
          <a:xfrm>
            <a:off x="2473325" y="2425700"/>
            <a:ext cx="0" cy="1930400"/>
          </a:xfrm>
          <a:prstGeom prst="line">
            <a:avLst/>
          </a:prstGeom>
          <a:ln>
            <a:solidFill>
              <a:srgbClr val="66AAFD"/>
            </a:solidFill>
          </a:ln>
        </p:spPr>
        <p:style>
          <a:lnRef idx="1">
            <a:schemeClr val="accent1"/>
          </a:lnRef>
          <a:fillRef idx="0">
            <a:schemeClr val="accent1"/>
          </a:fillRef>
          <a:effectRef idx="0">
            <a:schemeClr val="accent1"/>
          </a:effectRef>
          <a:fontRef idx="minor">
            <a:schemeClr val="tx1"/>
          </a:fontRef>
        </p:style>
      </p:cxnSp>
      <p:sp>
        <p:nvSpPr>
          <p:cNvPr id="3079" name="MH_Other_6"/>
          <p:cNvSpPr txBox="1"/>
          <p:nvPr/>
        </p:nvSpPr>
        <p:spPr>
          <a:xfrm>
            <a:off x="2374900" y="3662680"/>
            <a:ext cx="881380" cy="829945"/>
          </a:xfrm>
          <a:prstGeom prst="rect">
            <a:avLst/>
          </a:prstGeom>
          <a:noFill/>
          <a:ln w="9525">
            <a:noFill/>
          </a:ln>
        </p:spPr>
        <p:txBody>
          <a:bodyPr/>
          <a:p>
            <a:pPr lvl="0" algn="ctr" eaLnBrk="1" hangingPunct="1"/>
            <a:r>
              <a:rPr lang="en-US" altLang="zh-CN" sz="4800" dirty="0">
                <a:solidFill>
                  <a:srgbClr val="66AAFD"/>
                </a:solidFill>
                <a:latin typeface="Arial" panose="020B0604020202020204" pitchFamily="34" charset="0"/>
                <a:ea typeface="微软雅黑" panose="020B0503020204020204" charset="-122"/>
              </a:rPr>
              <a:t>A</a:t>
            </a:r>
            <a:endParaRPr lang="zh-CN" altLang="en-US" sz="4800" dirty="0">
              <a:solidFill>
                <a:srgbClr val="66AAFD"/>
              </a:solidFill>
              <a:latin typeface="Arial" panose="020B0604020202020204" pitchFamily="34" charset="0"/>
              <a:ea typeface="微软雅黑" panose="020B0503020204020204" charset="-122"/>
            </a:endParaRPr>
          </a:p>
        </p:txBody>
      </p:sp>
      <p:cxnSp>
        <p:nvCxnSpPr>
          <p:cNvPr id="37" name="MH_Other_7"/>
          <p:cNvCxnSpPr/>
          <p:nvPr/>
        </p:nvCxnSpPr>
        <p:spPr>
          <a:xfrm>
            <a:off x="4562475" y="2425700"/>
            <a:ext cx="0" cy="1930400"/>
          </a:xfrm>
          <a:prstGeom prst="line">
            <a:avLst/>
          </a:prstGeom>
          <a:ln>
            <a:solidFill>
              <a:srgbClr val="66AAFD"/>
            </a:solidFill>
          </a:ln>
        </p:spPr>
        <p:style>
          <a:lnRef idx="1">
            <a:schemeClr val="accent1"/>
          </a:lnRef>
          <a:fillRef idx="0">
            <a:schemeClr val="accent1"/>
          </a:fillRef>
          <a:effectRef idx="0">
            <a:schemeClr val="accent1"/>
          </a:effectRef>
          <a:fontRef idx="minor">
            <a:schemeClr val="tx1"/>
          </a:fontRef>
        </p:style>
      </p:cxnSp>
      <p:sp>
        <p:nvSpPr>
          <p:cNvPr id="3081" name="MH_Other_8"/>
          <p:cNvSpPr txBox="1"/>
          <p:nvPr/>
        </p:nvSpPr>
        <p:spPr>
          <a:xfrm>
            <a:off x="4469130" y="3662680"/>
            <a:ext cx="880745" cy="829945"/>
          </a:xfrm>
          <a:prstGeom prst="rect">
            <a:avLst/>
          </a:prstGeom>
          <a:noFill/>
          <a:ln w="9525">
            <a:noFill/>
          </a:ln>
        </p:spPr>
        <p:txBody>
          <a:bodyPr/>
          <a:p>
            <a:pPr lvl="0" algn="ctr" eaLnBrk="1" hangingPunct="1"/>
            <a:r>
              <a:rPr lang="en-US" altLang="zh-CN" sz="4800" dirty="0">
                <a:solidFill>
                  <a:srgbClr val="66AAFD"/>
                </a:solidFill>
                <a:latin typeface="Arial" panose="020B0604020202020204" pitchFamily="34" charset="0"/>
                <a:ea typeface="微软雅黑" panose="020B0503020204020204" charset="-122"/>
              </a:rPr>
              <a:t>B</a:t>
            </a:r>
            <a:endParaRPr lang="zh-CN" altLang="en-US" sz="4800" dirty="0">
              <a:solidFill>
                <a:srgbClr val="66AAFD"/>
              </a:solidFill>
              <a:latin typeface="Arial" panose="020B0604020202020204" pitchFamily="34" charset="0"/>
              <a:ea typeface="微软雅黑" panose="020B0503020204020204" charset="-122"/>
            </a:endParaRPr>
          </a:p>
        </p:txBody>
      </p:sp>
      <p:cxnSp>
        <p:nvCxnSpPr>
          <p:cNvPr id="34" name="MH_Other_9"/>
          <p:cNvCxnSpPr/>
          <p:nvPr/>
        </p:nvCxnSpPr>
        <p:spPr>
          <a:xfrm>
            <a:off x="6648450" y="2425700"/>
            <a:ext cx="0" cy="1930400"/>
          </a:xfrm>
          <a:prstGeom prst="line">
            <a:avLst/>
          </a:prstGeom>
          <a:ln>
            <a:solidFill>
              <a:srgbClr val="66AAFD"/>
            </a:solidFill>
          </a:ln>
        </p:spPr>
        <p:style>
          <a:lnRef idx="1">
            <a:schemeClr val="accent1"/>
          </a:lnRef>
          <a:fillRef idx="0">
            <a:schemeClr val="accent1"/>
          </a:fillRef>
          <a:effectRef idx="0">
            <a:schemeClr val="accent1"/>
          </a:effectRef>
          <a:fontRef idx="minor">
            <a:schemeClr val="tx1"/>
          </a:fontRef>
        </p:style>
      </p:cxnSp>
      <p:sp>
        <p:nvSpPr>
          <p:cNvPr id="3083" name="MH_Other_10"/>
          <p:cNvSpPr txBox="1"/>
          <p:nvPr/>
        </p:nvSpPr>
        <p:spPr>
          <a:xfrm>
            <a:off x="6558280" y="3662680"/>
            <a:ext cx="880745" cy="829945"/>
          </a:xfrm>
          <a:prstGeom prst="rect">
            <a:avLst/>
          </a:prstGeom>
          <a:noFill/>
          <a:ln w="9525">
            <a:noFill/>
          </a:ln>
        </p:spPr>
        <p:txBody>
          <a:bodyPr/>
          <a:p>
            <a:pPr lvl="0" algn="ctr" eaLnBrk="1" hangingPunct="1"/>
            <a:r>
              <a:rPr lang="en-US" altLang="zh-CN" sz="4800" dirty="0">
                <a:solidFill>
                  <a:srgbClr val="66AAFD"/>
                </a:solidFill>
                <a:latin typeface="Arial" panose="020B0604020202020204" pitchFamily="34" charset="0"/>
                <a:ea typeface="微软雅黑" panose="020B0503020204020204" charset="-122"/>
              </a:rPr>
              <a:t>C</a:t>
            </a:r>
            <a:endParaRPr lang="zh-CN" altLang="en-US" sz="4800" dirty="0">
              <a:solidFill>
                <a:srgbClr val="66AAFD"/>
              </a:solidFill>
              <a:latin typeface="Arial" panose="020B0604020202020204" pitchFamily="34" charset="0"/>
              <a:ea typeface="微软雅黑" panose="020B0503020204020204" charset="-122"/>
            </a:endParaRPr>
          </a:p>
        </p:txBody>
      </p:sp>
      <p:cxnSp>
        <p:nvCxnSpPr>
          <p:cNvPr id="43" name="MH_Other_11"/>
          <p:cNvCxnSpPr/>
          <p:nvPr/>
        </p:nvCxnSpPr>
        <p:spPr>
          <a:xfrm>
            <a:off x="8726805" y="2425700"/>
            <a:ext cx="0" cy="1930400"/>
          </a:xfrm>
          <a:prstGeom prst="line">
            <a:avLst/>
          </a:prstGeom>
          <a:ln>
            <a:solidFill>
              <a:srgbClr val="66AAFD"/>
            </a:solidFill>
          </a:ln>
        </p:spPr>
        <p:style>
          <a:lnRef idx="1">
            <a:schemeClr val="accent1"/>
          </a:lnRef>
          <a:fillRef idx="0">
            <a:schemeClr val="accent1"/>
          </a:fillRef>
          <a:effectRef idx="0">
            <a:schemeClr val="accent1"/>
          </a:effectRef>
          <a:fontRef idx="minor">
            <a:schemeClr val="tx1"/>
          </a:fontRef>
        </p:style>
      </p:cxnSp>
      <p:sp>
        <p:nvSpPr>
          <p:cNvPr id="3085" name="MH_Other_12"/>
          <p:cNvSpPr txBox="1"/>
          <p:nvPr/>
        </p:nvSpPr>
        <p:spPr>
          <a:xfrm>
            <a:off x="8644255" y="3662680"/>
            <a:ext cx="880745" cy="829945"/>
          </a:xfrm>
          <a:prstGeom prst="rect">
            <a:avLst/>
          </a:prstGeom>
          <a:noFill/>
          <a:ln w="9525">
            <a:noFill/>
          </a:ln>
        </p:spPr>
        <p:txBody>
          <a:bodyPr/>
          <a:p>
            <a:pPr lvl="0" algn="ctr" eaLnBrk="1" hangingPunct="1"/>
            <a:r>
              <a:rPr lang="en-US" altLang="zh-CN" sz="4800" dirty="0">
                <a:solidFill>
                  <a:srgbClr val="66AAFD"/>
                </a:solidFill>
                <a:latin typeface="Arial" panose="020B0604020202020204" pitchFamily="34" charset="0"/>
                <a:ea typeface="微软雅黑" panose="020B0503020204020204" charset="-122"/>
              </a:rPr>
              <a:t>D</a:t>
            </a:r>
            <a:endParaRPr lang="zh-CN" altLang="en-US" sz="4800" dirty="0">
              <a:solidFill>
                <a:srgbClr val="66AAFD"/>
              </a:solidFill>
              <a:latin typeface="Arial" panose="020B0604020202020204" pitchFamily="34" charset="0"/>
              <a:ea typeface="微软雅黑" panose="020B0503020204020204" charset="-122"/>
            </a:endParaRPr>
          </a:p>
        </p:txBody>
      </p:sp>
      <p:sp>
        <p:nvSpPr>
          <p:cNvPr id="3086" name="MH_PageTitle"/>
          <p:cNvSpPr>
            <a:spLocks noGrp="1"/>
          </p:cNvSpPr>
          <p:nvPr>
            <p:ph type="title"/>
          </p:nvPr>
        </p:nvSpPr>
        <p:spPr>
          <a:xfrm>
            <a:off x="2152650" y="365125"/>
            <a:ext cx="7886700" cy="1325880"/>
          </a:xfrm>
        </p:spPr>
        <p:txBody>
          <a:bodyPr vert="horz" wrap="square" lIns="91440" tIns="45720" rIns="91440" bIns="45720" anchor="ctr"/>
          <a:p>
            <a:pPr eaLnBrk="1" hangingPunct="1"/>
            <a:r>
              <a:rPr lang="zh-CN" altLang="en-US" dirty="0">
                <a:ln w="22225">
                  <a:solidFill>
                    <a:schemeClr val="accent2"/>
                  </a:solidFill>
                  <a:prstDash val="solid"/>
                </a:ln>
                <a:solidFill>
                  <a:schemeClr val="accent2">
                    <a:lumMod val="40000"/>
                    <a:lumOff val="60000"/>
                  </a:schemeClr>
                </a:solidFill>
                <a:effectLst/>
              </a:rPr>
              <a:t>大学生科技特派员的选派范围</a:t>
            </a:r>
            <a:endParaRPr lang="zh-CN" altLang="en-US" dirty="0">
              <a:ln w="22225">
                <a:solidFill>
                  <a:schemeClr val="accent2"/>
                </a:solidFill>
                <a:prstDash val="solid"/>
              </a:ln>
              <a:solidFill>
                <a:schemeClr val="accent2">
                  <a:lumMod val="40000"/>
                  <a:lumOff val="60000"/>
                </a:schemeClr>
              </a:solidFill>
              <a:effectLst/>
            </a:endParaRPr>
          </a:p>
        </p:txBody>
      </p:sp>
      <p:sp>
        <p:nvSpPr>
          <p:cNvPr id="3087" name="MH_SubTitle_1"/>
          <p:cNvSpPr txBox="1"/>
          <p:nvPr/>
        </p:nvSpPr>
        <p:spPr>
          <a:xfrm>
            <a:off x="2473325" y="2832100"/>
            <a:ext cx="1840230" cy="963930"/>
          </a:xfrm>
          <a:prstGeom prst="rect">
            <a:avLst/>
          </a:prstGeom>
          <a:noFill/>
          <a:ln w="9525">
            <a:noFill/>
          </a:ln>
        </p:spPr>
        <p:txBody>
          <a:bodyPr anchor="ctr"/>
          <a:p>
            <a:pPr lvl="0" eaLnBrk="1" hangingPunct="1">
              <a:lnSpc>
                <a:spcPct val="130000"/>
              </a:lnSpc>
            </a:pPr>
            <a:r>
              <a:rPr lang="zh-CN" altLang="en-US" dirty="0">
                <a:solidFill>
                  <a:srgbClr val="56A1FC"/>
                </a:solidFill>
                <a:latin typeface="Arial" panose="020B0604020202020204" pitchFamily="34" charset="0"/>
                <a:ea typeface="宋体" panose="02010600030101010101" pitchFamily="2" charset="-122"/>
              </a:rPr>
              <a:t>国有或股份制企业</a:t>
            </a:r>
            <a:endParaRPr lang="zh-CN" altLang="en-US" dirty="0">
              <a:solidFill>
                <a:srgbClr val="56A1FC"/>
              </a:solidFill>
              <a:latin typeface="Arial" panose="020B0604020202020204" pitchFamily="34" charset="0"/>
              <a:ea typeface="宋体" panose="02010600030101010101" pitchFamily="2" charset="-122"/>
            </a:endParaRPr>
          </a:p>
        </p:txBody>
      </p:sp>
      <p:sp>
        <p:nvSpPr>
          <p:cNvPr id="3088" name="MH_SubTitle_2"/>
          <p:cNvSpPr txBox="1"/>
          <p:nvPr/>
        </p:nvSpPr>
        <p:spPr>
          <a:xfrm>
            <a:off x="4562475" y="2832100"/>
            <a:ext cx="1840230" cy="963930"/>
          </a:xfrm>
          <a:prstGeom prst="rect">
            <a:avLst/>
          </a:prstGeom>
          <a:noFill/>
          <a:ln w="9525">
            <a:noFill/>
          </a:ln>
        </p:spPr>
        <p:txBody>
          <a:bodyPr anchor="ctr"/>
          <a:p>
            <a:pPr lvl="0" eaLnBrk="1" hangingPunct="1">
              <a:lnSpc>
                <a:spcPct val="130000"/>
              </a:lnSpc>
            </a:pPr>
            <a:r>
              <a:rPr lang="zh-CN" altLang="en-US" dirty="0">
                <a:solidFill>
                  <a:srgbClr val="56A1FC"/>
                </a:solidFill>
                <a:latin typeface="Arial" panose="020B0604020202020204" pitchFamily="34" charset="0"/>
                <a:ea typeface="宋体" panose="02010600030101010101" pitchFamily="2" charset="-122"/>
              </a:rPr>
              <a:t>农业科技示范园区、农业龙头企业</a:t>
            </a:r>
            <a:endParaRPr lang="zh-CN" altLang="en-US" dirty="0">
              <a:solidFill>
                <a:srgbClr val="56A1FC"/>
              </a:solidFill>
              <a:latin typeface="Arial" panose="020B0604020202020204" pitchFamily="34" charset="0"/>
              <a:ea typeface="宋体" panose="02010600030101010101" pitchFamily="2" charset="-122"/>
            </a:endParaRPr>
          </a:p>
        </p:txBody>
      </p:sp>
      <p:sp>
        <p:nvSpPr>
          <p:cNvPr id="3089" name="MH_SubTitle_3"/>
          <p:cNvSpPr txBox="1"/>
          <p:nvPr/>
        </p:nvSpPr>
        <p:spPr>
          <a:xfrm>
            <a:off x="6648450" y="2832100"/>
            <a:ext cx="1840230" cy="963930"/>
          </a:xfrm>
          <a:prstGeom prst="rect">
            <a:avLst/>
          </a:prstGeom>
          <a:noFill/>
          <a:ln w="9525">
            <a:noFill/>
          </a:ln>
        </p:spPr>
        <p:txBody>
          <a:bodyPr anchor="ctr"/>
          <a:p>
            <a:pPr lvl="0" eaLnBrk="1" hangingPunct="1">
              <a:lnSpc>
                <a:spcPct val="130000"/>
              </a:lnSpc>
            </a:pPr>
            <a:r>
              <a:rPr lang="zh-CN" altLang="en-US" dirty="0">
                <a:solidFill>
                  <a:srgbClr val="56A1FC"/>
                </a:solidFill>
                <a:latin typeface="Arial" panose="020B0604020202020204" pitchFamily="34" charset="0"/>
                <a:ea typeface="宋体" panose="02010600030101010101" pitchFamily="2" charset="-122"/>
              </a:rPr>
              <a:t>科技型企业</a:t>
            </a:r>
            <a:endParaRPr lang="zh-CN" altLang="en-US" dirty="0">
              <a:solidFill>
                <a:srgbClr val="56A1FC"/>
              </a:solidFill>
              <a:latin typeface="Arial" panose="020B0604020202020204" pitchFamily="34" charset="0"/>
              <a:ea typeface="宋体" panose="02010600030101010101" pitchFamily="2" charset="-122"/>
            </a:endParaRPr>
          </a:p>
        </p:txBody>
      </p:sp>
      <p:sp>
        <p:nvSpPr>
          <p:cNvPr id="3090" name="MH_SubTitle_4"/>
          <p:cNvSpPr txBox="1"/>
          <p:nvPr/>
        </p:nvSpPr>
        <p:spPr>
          <a:xfrm>
            <a:off x="8726805" y="2832100"/>
            <a:ext cx="1839595" cy="963930"/>
          </a:xfrm>
          <a:prstGeom prst="rect">
            <a:avLst/>
          </a:prstGeom>
          <a:noFill/>
          <a:ln w="9525">
            <a:noFill/>
          </a:ln>
        </p:spPr>
        <p:txBody>
          <a:bodyPr anchor="ctr"/>
          <a:p>
            <a:pPr lvl="0" eaLnBrk="1" hangingPunct="1">
              <a:lnSpc>
                <a:spcPct val="130000"/>
              </a:lnSpc>
            </a:pPr>
            <a:r>
              <a:rPr lang="zh-CN" altLang="en-US" dirty="0">
                <a:solidFill>
                  <a:srgbClr val="56A1FC"/>
                </a:solidFill>
                <a:latin typeface="Arial" panose="020B0604020202020204" pitchFamily="34" charset="0"/>
                <a:ea typeface="宋体" panose="02010600030101010101" pitchFamily="2" charset="-122"/>
              </a:rPr>
              <a:t>自主创业</a:t>
            </a:r>
            <a:endParaRPr lang="zh-CN" altLang="en-US" dirty="0">
              <a:solidFill>
                <a:srgbClr val="56A1FC"/>
              </a:solidFill>
              <a:latin typeface="Arial" panose="020B0604020202020204" pitchFamily="34" charset="0"/>
              <a:ea typeface="宋体" panose="02010600030101010101" pitchFamily="2" charset="-122"/>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MH_PageTitle"/>
          <p:cNvSpPr>
            <a:spLocks noGrp="1"/>
          </p:cNvSpPr>
          <p:nvPr>
            <p:ph type="title"/>
          </p:nvPr>
        </p:nvSpPr>
        <p:spPr>
          <a:xfrm>
            <a:off x="2152650" y="365125"/>
            <a:ext cx="7886700" cy="1325880"/>
          </a:xfrm>
        </p:spPr>
        <p:txBody>
          <a:bodyPr vert="horz" wrap="square" lIns="91440" tIns="45720" rIns="91440" bIns="45720" anchor="ctr"/>
          <a:p>
            <a:pPr eaLnBrk="1" hangingPunct="1"/>
            <a:r>
              <a:rPr lang="zh-CN" altLang="en-US" dirty="0"/>
              <a:t>创业服务期限</a:t>
            </a:r>
            <a:r>
              <a:rPr lang="en-US" altLang="zh-CN" dirty="0"/>
              <a:t> </a:t>
            </a:r>
            <a:endParaRPr lang="zh-CN" altLang="en-US" dirty="0"/>
          </a:p>
        </p:txBody>
      </p:sp>
      <p:sp>
        <p:nvSpPr>
          <p:cNvPr id="16" name="MH_Other_1"/>
          <p:cNvSpPr/>
          <p:nvPr/>
        </p:nvSpPr>
        <p:spPr>
          <a:xfrm>
            <a:off x="3275330" y="1898650"/>
            <a:ext cx="709295" cy="611505"/>
          </a:xfrm>
          <a:prstGeom prst="triangle">
            <a:avLst/>
          </a:prstGeom>
          <a:solidFill>
            <a:srgbClr val="4CD4D1">
              <a:alpha val="60000"/>
            </a:srgbClr>
          </a:solidFill>
          <a:ln w="12700" cap="flat" cmpd="sng" algn="ctr">
            <a:noFill/>
            <a:prstDash val="solid"/>
            <a:miter lim="800000"/>
          </a:ln>
          <a:effectLst/>
        </p:spPr>
        <p:txBody>
          <a:bodyPr anchor="ctr"/>
          <a:p>
            <a:pPr lvl="0" algn="ctr" eaLnBrk="1" hangingPunct="1"/>
            <a:endParaRPr lang="zh-CN" altLang="en-US" dirty="0">
              <a:solidFill>
                <a:srgbClr val="5F5F5F"/>
              </a:solidFill>
              <a:ea typeface="幼圆" pitchFamily="49" charset="-122"/>
            </a:endParaRPr>
          </a:p>
        </p:txBody>
      </p:sp>
      <p:sp>
        <p:nvSpPr>
          <p:cNvPr id="17" name="MH_Other_2"/>
          <p:cNvSpPr/>
          <p:nvPr/>
        </p:nvSpPr>
        <p:spPr>
          <a:xfrm>
            <a:off x="3629025" y="1898650"/>
            <a:ext cx="709930" cy="611505"/>
          </a:xfrm>
          <a:prstGeom prst="triangle">
            <a:avLst/>
          </a:prstGeom>
          <a:solidFill>
            <a:srgbClr val="4CD4D1">
              <a:alpha val="60000"/>
            </a:srgbClr>
          </a:solidFill>
          <a:ln w="12700" cap="flat" cmpd="sng" algn="ctr">
            <a:noFill/>
            <a:prstDash val="solid"/>
            <a:miter lim="800000"/>
          </a:ln>
          <a:effectLst/>
        </p:spPr>
        <p:txBody>
          <a:bodyPr anchor="ctr"/>
          <a:p>
            <a:pPr lvl="0" algn="ctr" eaLnBrk="1" hangingPunct="1"/>
            <a:endParaRPr lang="zh-CN" altLang="en-US" dirty="0">
              <a:solidFill>
                <a:srgbClr val="5F5F5F"/>
              </a:solidFill>
              <a:ea typeface="幼圆" pitchFamily="49" charset="-122"/>
            </a:endParaRPr>
          </a:p>
        </p:txBody>
      </p:sp>
      <p:sp>
        <p:nvSpPr>
          <p:cNvPr id="18" name="MH_Other_3"/>
          <p:cNvSpPr/>
          <p:nvPr/>
        </p:nvSpPr>
        <p:spPr>
          <a:xfrm flipV="1">
            <a:off x="7780655" y="5415280"/>
            <a:ext cx="709295" cy="610870"/>
          </a:xfrm>
          <a:prstGeom prst="triangle">
            <a:avLst/>
          </a:prstGeom>
          <a:solidFill>
            <a:srgbClr val="4CD4D1">
              <a:alpha val="60000"/>
            </a:srgbClr>
          </a:solidFill>
          <a:ln w="12700" cap="flat" cmpd="sng" algn="ctr">
            <a:noFill/>
            <a:prstDash val="solid"/>
            <a:miter lim="800000"/>
          </a:ln>
          <a:effectLst/>
        </p:spPr>
        <p:txBody>
          <a:bodyPr anchor="ctr"/>
          <a:p>
            <a:pPr lvl="0" algn="ctr" eaLnBrk="1" hangingPunct="1"/>
            <a:endParaRPr lang="zh-CN" altLang="en-US" dirty="0">
              <a:solidFill>
                <a:srgbClr val="5F5F5F"/>
              </a:solidFill>
              <a:ea typeface="幼圆" pitchFamily="49" charset="-122"/>
            </a:endParaRPr>
          </a:p>
        </p:txBody>
      </p:sp>
      <p:sp>
        <p:nvSpPr>
          <p:cNvPr id="19" name="MH_Other_4"/>
          <p:cNvSpPr/>
          <p:nvPr/>
        </p:nvSpPr>
        <p:spPr>
          <a:xfrm flipV="1">
            <a:off x="8134350" y="5415280"/>
            <a:ext cx="709930" cy="610870"/>
          </a:xfrm>
          <a:prstGeom prst="triangle">
            <a:avLst/>
          </a:prstGeom>
          <a:solidFill>
            <a:srgbClr val="4CD4D1">
              <a:alpha val="60000"/>
            </a:srgbClr>
          </a:solidFill>
          <a:ln w="12700" cap="flat" cmpd="sng" algn="ctr">
            <a:noFill/>
            <a:prstDash val="solid"/>
            <a:miter lim="800000"/>
          </a:ln>
          <a:effectLst/>
        </p:spPr>
        <p:txBody>
          <a:bodyPr anchor="ctr"/>
          <a:p>
            <a:pPr lvl="0" algn="ctr" eaLnBrk="1" hangingPunct="1"/>
            <a:endParaRPr lang="zh-CN" altLang="en-US" dirty="0">
              <a:solidFill>
                <a:srgbClr val="5F5F5F"/>
              </a:solidFill>
              <a:ea typeface="幼圆" pitchFamily="49" charset="-122"/>
            </a:endParaRPr>
          </a:p>
        </p:txBody>
      </p:sp>
      <p:sp>
        <p:nvSpPr>
          <p:cNvPr id="20" name="MH_Other_5"/>
          <p:cNvSpPr/>
          <p:nvPr/>
        </p:nvSpPr>
        <p:spPr>
          <a:xfrm>
            <a:off x="3275330" y="2510155"/>
            <a:ext cx="5549900" cy="45720"/>
          </a:xfrm>
          <a:prstGeom prst="rect">
            <a:avLst/>
          </a:prstGeom>
          <a:solidFill>
            <a:srgbClr val="4CD4D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1" name="MH_Other_6"/>
          <p:cNvSpPr/>
          <p:nvPr/>
        </p:nvSpPr>
        <p:spPr>
          <a:xfrm>
            <a:off x="3275330" y="5415280"/>
            <a:ext cx="5549900" cy="45720"/>
          </a:xfrm>
          <a:prstGeom prst="rect">
            <a:avLst/>
          </a:prstGeom>
          <a:solidFill>
            <a:srgbClr val="4CD4D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081" name="MH_Desc_1"/>
          <p:cNvSpPr>
            <a:spLocks noChangeArrowheads="1"/>
          </p:cNvSpPr>
          <p:nvPr/>
        </p:nvSpPr>
        <p:spPr bwMode="auto">
          <a:xfrm>
            <a:off x="3275330" y="2555875"/>
            <a:ext cx="5641975" cy="2859405"/>
          </a:xfrm>
          <a:prstGeom prst="roundRect">
            <a:avLst>
              <a:gd name="adj" fmla="val 638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p>
            <a:pPr lvl="0" algn="just" eaLnBrk="1" hangingPunct="1">
              <a:lnSpc>
                <a:spcPct val="150000"/>
              </a:lnSpc>
            </a:pPr>
            <a:endParaRPr lang="zh-CN" altLang="en-US" sz="1400" dirty="0">
              <a:solidFill>
                <a:srgbClr val="404040"/>
              </a:solidFill>
              <a:ea typeface="幼圆" pitchFamily="49" charset="-122"/>
            </a:endParaRPr>
          </a:p>
        </p:txBody>
      </p:sp>
      <p:sp>
        <p:nvSpPr>
          <p:cNvPr id="100" name="文本框 99"/>
          <p:cNvSpPr txBox="1"/>
          <p:nvPr/>
        </p:nvSpPr>
        <p:spPr>
          <a:xfrm>
            <a:off x="3556000" y="2863215"/>
            <a:ext cx="5080000" cy="1798320"/>
          </a:xfrm>
          <a:prstGeom prst="rect">
            <a:avLst/>
          </a:prstGeom>
          <a:noFill/>
          <a:ln w="9525">
            <a:noFill/>
          </a:ln>
        </p:spPr>
        <p:txBody>
          <a:bodyPr wrap="square">
            <a:spAutoFit/>
          </a:bodyPr>
          <a:p>
            <a:pPr marL="0" indent="406400" algn="l"/>
            <a:r>
              <a:rPr lang="zh-CN" altLang="en-US" sz="2800" b="0" u="none">
                <a:solidFill>
                  <a:schemeClr val="tx1"/>
                </a:solidFill>
                <a:effectLst>
                  <a:outerShdw blurRad="38100" dist="19050" dir="2700000" algn="tl" rotWithShape="0">
                    <a:schemeClr val="dk1">
                      <a:alpha val="40000"/>
                    </a:schemeClr>
                  </a:outerShdw>
                </a:effectLst>
                <a:latin typeface="仿宋_GB2312" charset="0"/>
                <a:ea typeface="仿宋_GB2312" charset="0"/>
                <a:cs typeface="仿宋_GB2312" charset="0"/>
              </a:rPr>
              <a:t>大学生科技特派员创业服务期为两年，具体时段以</a:t>
            </a:r>
            <a:r>
              <a:rPr lang="en-US" altLang="zh-CN" sz="2800" b="0" u="none">
                <a:solidFill>
                  <a:schemeClr val="tx1"/>
                </a:solidFill>
                <a:effectLst>
                  <a:outerShdw blurRad="38100" dist="19050" dir="2700000" algn="tl" rotWithShape="0">
                    <a:schemeClr val="dk1">
                      <a:alpha val="40000"/>
                    </a:schemeClr>
                  </a:outerShdw>
                </a:effectLst>
                <a:latin typeface="仿宋_GB2312" charset="0"/>
                <a:ea typeface="仿宋_GB2312" charset="0"/>
                <a:cs typeface="仿宋_GB2312" charset="0"/>
              </a:rPr>
              <a:t>《</a:t>
            </a:r>
            <a:r>
              <a:rPr lang="zh-CN" altLang="en-US" sz="2800" b="0" u="none">
                <a:solidFill>
                  <a:schemeClr val="tx1"/>
                </a:solidFill>
                <a:effectLst>
                  <a:outerShdw blurRad="38100" dist="19050" dir="2700000" algn="tl" rotWithShape="0">
                    <a:schemeClr val="dk1">
                      <a:alpha val="40000"/>
                    </a:schemeClr>
                  </a:outerShdw>
                </a:effectLst>
                <a:latin typeface="仿宋_GB2312" charset="0"/>
                <a:ea typeface="仿宋_GB2312" charset="0"/>
                <a:cs typeface="仿宋_GB2312" charset="0"/>
              </a:rPr>
              <a:t>平罗县大学生科技特派员聘用合同</a:t>
            </a:r>
            <a:r>
              <a:rPr lang="en-US" altLang="zh-CN" sz="2800" b="0" u="none">
                <a:solidFill>
                  <a:schemeClr val="tx1"/>
                </a:solidFill>
                <a:effectLst>
                  <a:outerShdw blurRad="38100" dist="19050" dir="2700000" algn="tl" rotWithShape="0">
                    <a:schemeClr val="dk1">
                      <a:alpha val="40000"/>
                    </a:schemeClr>
                  </a:outerShdw>
                </a:effectLst>
                <a:latin typeface="仿宋_GB2312" charset="0"/>
                <a:ea typeface="仿宋_GB2312" charset="0"/>
                <a:cs typeface="仿宋_GB2312" charset="0"/>
              </a:rPr>
              <a:t>》</a:t>
            </a:r>
            <a:r>
              <a:rPr lang="zh-CN" altLang="en-US" sz="2800" b="0" u="none">
                <a:solidFill>
                  <a:schemeClr val="tx1"/>
                </a:solidFill>
                <a:effectLst>
                  <a:outerShdw blurRad="38100" dist="19050" dir="2700000" algn="tl" rotWithShape="0">
                    <a:schemeClr val="dk1">
                      <a:alpha val="40000"/>
                    </a:schemeClr>
                  </a:outerShdw>
                </a:effectLst>
                <a:latin typeface="仿宋_GB2312" charset="0"/>
                <a:ea typeface="仿宋_GB2312" charset="0"/>
                <a:cs typeface="仿宋_GB2312" charset="0"/>
              </a:rPr>
              <a:t>明确的期限为准。</a:t>
            </a:r>
            <a:endParaRPr lang="zh-CN" altLang="en-US" sz="2800" b="0" u="none">
              <a:solidFill>
                <a:schemeClr val="tx1"/>
              </a:solidFill>
              <a:effectLst>
                <a:outerShdw blurRad="38100" dist="19050" dir="2700000" algn="tl" rotWithShape="0">
                  <a:schemeClr val="dk1">
                    <a:alpha val="40000"/>
                  </a:schemeClr>
                </a:outerShdw>
              </a:effectLst>
              <a:latin typeface="仿宋_GB2312" charset="0"/>
              <a:ea typeface="仿宋_GB2312" charset="0"/>
              <a:cs typeface="仿宋_GB2312" charset="0"/>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6" name="直接连接符 5"/>
          <p:cNvCxnSpPr/>
          <p:nvPr/>
        </p:nvCxnSpPr>
        <p:spPr>
          <a:xfrm>
            <a:off x="3395980" y="2249805"/>
            <a:ext cx="5457825" cy="0"/>
          </a:xfrm>
          <a:prstGeom prst="line">
            <a:avLst/>
          </a:prstGeom>
          <a:ln w="38100">
            <a:solidFill>
              <a:srgbClr val="FF5F3B"/>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3395980" y="4180205"/>
            <a:ext cx="5457825" cy="0"/>
          </a:xfrm>
          <a:prstGeom prst="line">
            <a:avLst/>
          </a:prstGeom>
          <a:ln w="38100">
            <a:solidFill>
              <a:srgbClr val="FF5F3B"/>
            </a:solidFil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3395980" y="2484755"/>
            <a:ext cx="1814195" cy="1461770"/>
          </a:xfrm>
          <a:prstGeom prst="rect">
            <a:avLst/>
          </a:prstGeom>
          <a:noFill/>
        </p:spPr>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1500" b="0" i="0" u="none" strike="noStrike" kern="1200" cap="none" spc="-500" normalizeH="0" baseline="0" noProof="0">
                <a:ln>
                  <a:noFill/>
                </a:ln>
                <a:solidFill>
                  <a:srgbClr val="FF4519"/>
                </a:solidFill>
                <a:effectLst/>
                <a:uLnTx/>
                <a:uFillTx/>
                <a:latin typeface="Arial" panose="020B0604020202020204" pitchFamily="34" charset="0"/>
                <a:ea typeface="微软雅黑" panose="020B0503020204020204" charset="-122"/>
                <a:cs typeface="+mn-cs"/>
              </a:rPr>
              <a:t>02</a:t>
            </a:r>
            <a:endParaRPr kumimoji="0" lang="zh-CN" altLang="en-US" sz="11500" b="0" i="0" u="none" strike="noStrike" kern="1200" cap="none" spc="-500" normalizeH="0" baseline="0" noProof="0">
              <a:ln>
                <a:noFill/>
              </a:ln>
              <a:solidFill>
                <a:srgbClr val="FF4519"/>
              </a:solidFill>
              <a:effectLst/>
              <a:uLnTx/>
              <a:uFillTx/>
              <a:latin typeface="Arial" panose="020B0604020202020204" pitchFamily="34" charset="0"/>
              <a:ea typeface="微软雅黑" panose="020B0503020204020204" charset="-122"/>
              <a:cs typeface="+mn-cs"/>
            </a:endParaRPr>
          </a:p>
        </p:txBody>
      </p:sp>
      <p:sp>
        <p:nvSpPr>
          <p:cNvPr id="3077" name="文本框 8"/>
          <p:cNvSpPr txBox="1"/>
          <p:nvPr/>
        </p:nvSpPr>
        <p:spPr>
          <a:xfrm>
            <a:off x="5415280" y="2249805"/>
            <a:ext cx="3438525" cy="1930400"/>
          </a:xfrm>
          <a:prstGeom prst="rect">
            <a:avLst/>
          </a:prstGeom>
          <a:noFill/>
          <a:ln w="9525">
            <a:noFill/>
          </a:ln>
        </p:spPr>
        <p:txBody>
          <a:bodyPr lIns="0" tIns="0" rIns="0" bIns="0" anchor="ctr"/>
          <a:p>
            <a:pPr lvl="0" eaLnBrk="1" hangingPunct="1">
              <a:lnSpc>
                <a:spcPct val="110000"/>
              </a:lnSpc>
            </a:pPr>
            <a:r>
              <a:rPr lang="zh-CN" altLang="en-US" sz="3200" dirty="0">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rPr>
              <a:t>第二章　</a:t>
            </a:r>
            <a:r>
              <a:rPr lang="en-US" altLang="zh-CN" sz="3200" dirty="0">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rPr>
              <a:t>大学生科技特派员的义务和待遇</a:t>
            </a:r>
            <a:endParaRPr lang="en-US" altLang="zh-CN" sz="3200" dirty="0">
              <a:solidFill>
                <a:schemeClr val="accent1"/>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MH_PageTitle"/>
          <p:cNvSpPr>
            <a:spLocks noGrp="1"/>
          </p:cNvSpPr>
          <p:nvPr>
            <p:ph type="title"/>
          </p:nvPr>
        </p:nvSpPr>
        <p:spPr>
          <a:xfrm>
            <a:off x="2152650" y="365125"/>
            <a:ext cx="7886700" cy="1325880"/>
          </a:xfrm>
        </p:spPr>
        <p:txBody>
          <a:bodyPr vert="horz" wrap="square" lIns="91440" tIns="45720" rIns="91440" bIns="45720" anchor="ctr">
            <a:scene3d>
              <a:camera prst="orthographicFront"/>
              <a:lightRig rig="threePt" dir="t"/>
            </a:scene3d>
          </a:bodyPr>
          <a:p>
            <a:pPr eaLnBrk="1" hangingPunct="1"/>
            <a:r>
              <a:rPr lang="zh-CN" altLang="en-US" dirty="0">
                <a:ln w="10160">
                  <a:solidFill>
                    <a:schemeClr val="accent5"/>
                  </a:solidFill>
                  <a:prstDash val="solid"/>
                </a:ln>
                <a:solidFill>
                  <a:srgbClr val="FFFFFF"/>
                </a:solidFill>
                <a:effectLst>
                  <a:outerShdw blurRad="38100" dist="22860" dir="5400000" algn="tl" rotWithShape="0">
                    <a:srgbClr val="000000">
                      <a:alpha val="30000"/>
                    </a:srgbClr>
                  </a:outerShdw>
                </a:effectLst>
              </a:rPr>
              <a:t>大学生科技特派员的工作任务</a:t>
            </a:r>
            <a:endParaRPr lang="zh-CN" altLang="en-US"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cxnSp>
        <p:nvCxnSpPr>
          <p:cNvPr id="3" name="MH_Other_1"/>
          <p:cNvCxnSpPr/>
          <p:nvPr/>
        </p:nvCxnSpPr>
        <p:spPr>
          <a:xfrm flipH="1">
            <a:off x="5505450" y="2075180"/>
            <a:ext cx="0" cy="3587750"/>
          </a:xfrm>
          <a:prstGeom prst="line">
            <a:avLst/>
          </a:prstGeom>
          <a:ln w="12700">
            <a:solidFill>
              <a:srgbClr val="C0C0C0"/>
            </a:solidFill>
            <a:prstDash val="sysDash"/>
          </a:ln>
        </p:spPr>
        <p:style>
          <a:lnRef idx="1">
            <a:schemeClr val="accent1"/>
          </a:lnRef>
          <a:fillRef idx="0">
            <a:schemeClr val="accent1"/>
          </a:fillRef>
          <a:effectRef idx="0">
            <a:schemeClr val="accent1"/>
          </a:effectRef>
          <a:fontRef idx="minor">
            <a:schemeClr val="tx1"/>
          </a:fontRef>
        </p:style>
      </p:cxnSp>
      <p:sp>
        <p:nvSpPr>
          <p:cNvPr id="6" name="MH_Other_2"/>
          <p:cNvSpPr/>
          <p:nvPr/>
        </p:nvSpPr>
        <p:spPr>
          <a:xfrm>
            <a:off x="2903855" y="2867025"/>
            <a:ext cx="2003425" cy="2003425"/>
          </a:xfrm>
          <a:prstGeom prst="ellipse">
            <a:avLst/>
          </a:prstGeom>
          <a:solidFill>
            <a:srgbClr val="FFFFFF"/>
          </a:solidFill>
          <a:ln>
            <a:solidFill>
              <a:srgbClr val="B2B2B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微软雅黑" panose="020B0503020204020204" charset="-122"/>
              <a:cs typeface="+mn-cs"/>
            </a:endParaRPr>
          </a:p>
        </p:txBody>
      </p:sp>
      <p:sp>
        <p:nvSpPr>
          <p:cNvPr id="7" name="MH_Title_1"/>
          <p:cNvSpPr/>
          <p:nvPr/>
        </p:nvSpPr>
        <p:spPr>
          <a:xfrm>
            <a:off x="3103880" y="3067050"/>
            <a:ext cx="1603375" cy="1603375"/>
          </a:xfrm>
          <a:prstGeom prst="ellipse">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scene3d>
              <a:camera prst="orthographicFront"/>
              <a:lightRig rig="threePt" dir="t"/>
            </a:scene3d>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a:ln w="22225">
                  <a:solidFill>
                    <a:schemeClr val="accent2"/>
                  </a:solidFill>
                  <a:prstDash val="solid"/>
                </a:ln>
                <a:solidFill>
                  <a:schemeClr val="accent2">
                    <a:lumMod val="40000"/>
                    <a:lumOff val="60000"/>
                  </a:schemeClr>
                </a:solidFill>
                <a:effectLst/>
                <a:uLnTx/>
                <a:uFillTx/>
                <a:latin typeface="微软雅黑" panose="020B0503020204020204" charset="-122"/>
                <a:ea typeface="微软雅黑" panose="020B0503020204020204" charset="-122"/>
                <a:cs typeface="+mn-cs"/>
              </a:rPr>
              <a:t>工作任务</a:t>
            </a:r>
            <a:endParaRPr kumimoji="0" lang="zh-CN" altLang="en-US" sz="2400" b="0" i="0" u="none" strike="noStrike" kern="1200" cap="none" spc="0" normalizeH="0" baseline="0" noProof="0">
              <a:ln w="22225">
                <a:solidFill>
                  <a:schemeClr val="accent2"/>
                </a:solidFill>
                <a:prstDash val="solid"/>
              </a:ln>
              <a:solidFill>
                <a:schemeClr val="accent2">
                  <a:lumMod val="40000"/>
                  <a:lumOff val="60000"/>
                </a:schemeClr>
              </a:solidFill>
              <a:effectLst/>
              <a:uLnTx/>
              <a:uFillTx/>
              <a:latin typeface="微软雅黑" panose="020B0503020204020204" charset="-122"/>
              <a:ea typeface="微软雅黑" panose="020B0503020204020204" charset="-122"/>
              <a:cs typeface="+mn-cs"/>
            </a:endParaRPr>
          </a:p>
        </p:txBody>
      </p:sp>
      <p:sp>
        <p:nvSpPr>
          <p:cNvPr id="3078" name="MH_SubTitle_1"/>
          <p:cNvSpPr/>
          <p:nvPr/>
        </p:nvSpPr>
        <p:spPr>
          <a:xfrm>
            <a:off x="6031230" y="2367280"/>
            <a:ext cx="3557270" cy="937895"/>
          </a:xfrm>
          <a:prstGeom prst="rect">
            <a:avLst/>
          </a:prstGeom>
          <a:noFill/>
          <a:ln w="9525">
            <a:noFill/>
          </a:ln>
        </p:spPr>
        <p:txBody>
          <a:bodyPr anchor="ctr"/>
          <a:p>
            <a:pPr lvl="0" eaLnBrk="1" hangingPunct="1">
              <a:lnSpc>
                <a:spcPct val="120000"/>
              </a:lnSpc>
            </a:pPr>
            <a:endParaRPr lang="en-US" altLang="zh-CN" sz="2000" dirty="0">
              <a:latin typeface="Calibri" panose="020F0502020204030204" charset="0"/>
              <a:ea typeface="微软雅黑" panose="020B0503020204020204" charset="-122"/>
            </a:endParaRPr>
          </a:p>
        </p:txBody>
      </p:sp>
      <p:sp>
        <p:nvSpPr>
          <p:cNvPr id="10" name="MH_Other_3"/>
          <p:cNvSpPr/>
          <p:nvPr/>
        </p:nvSpPr>
        <p:spPr>
          <a:xfrm>
            <a:off x="5275580" y="2587625"/>
            <a:ext cx="452120" cy="452755"/>
          </a:xfrm>
          <a:prstGeom prst="ellipse">
            <a:avLst/>
          </a:prstGeom>
          <a:solidFill>
            <a:srgbClr val="FFFFFF"/>
          </a:solidFill>
          <a:ln>
            <a:solidFill>
              <a:srgbClr val="C0C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微软雅黑" panose="020B0503020204020204" charset="-122"/>
              <a:cs typeface="+mn-cs"/>
            </a:endParaRPr>
          </a:p>
        </p:txBody>
      </p:sp>
      <p:sp>
        <p:nvSpPr>
          <p:cNvPr id="11" name="MH_Other_4"/>
          <p:cNvSpPr/>
          <p:nvPr/>
        </p:nvSpPr>
        <p:spPr>
          <a:xfrm>
            <a:off x="5361305" y="2673350"/>
            <a:ext cx="280670" cy="281305"/>
          </a:xfrm>
          <a:prstGeom prst="ellipse">
            <a:avLst/>
          </a:prstGeom>
          <a:solidFill>
            <a:srgbClr val="FAA24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微软雅黑" panose="020B0503020204020204" charset="-122"/>
              <a:cs typeface="+mn-cs"/>
            </a:endParaRPr>
          </a:p>
        </p:txBody>
      </p:sp>
      <p:sp>
        <p:nvSpPr>
          <p:cNvPr id="3081" name="MH_SubTitle_2"/>
          <p:cNvSpPr/>
          <p:nvPr/>
        </p:nvSpPr>
        <p:spPr>
          <a:xfrm>
            <a:off x="6348095" y="3376930"/>
            <a:ext cx="3557270" cy="937895"/>
          </a:xfrm>
          <a:prstGeom prst="rect">
            <a:avLst/>
          </a:prstGeom>
          <a:noFill/>
          <a:ln w="9525">
            <a:noFill/>
          </a:ln>
        </p:spPr>
        <p:txBody>
          <a:bodyPr anchor="ctr"/>
          <a:p>
            <a:pPr lvl="0" eaLnBrk="1" hangingPunct="1">
              <a:lnSpc>
                <a:spcPct val="120000"/>
              </a:lnSpc>
            </a:pPr>
            <a:endParaRPr lang="en-US" altLang="zh-CN" sz="2000" dirty="0">
              <a:latin typeface="Calibri" panose="020F0502020204030204" charset="0"/>
              <a:ea typeface="微软雅黑" panose="020B0503020204020204" charset="-122"/>
            </a:endParaRPr>
          </a:p>
        </p:txBody>
      </p:sp>
      <p:sp>
        <p:nvSpPr>
          <p:cNvPr id="14" name="MH_Other_5"/>
          <p:cNvSpPr/>
          <p:nvPr/>
        </p:nvSpPr>
        <p:spPr>
          <a:xfrm>
            <a:off x="5275580" y="3619500"/>
            <a:ext cx="452120" cy="452755"/>
          </a:xfrm>
          <a:prstGeom prst="ellipse">
            <a:avLst/>
          </a:prstGeom>
          <a:solidFill>
            <a:srgbClr val="FFFFFF"/>
          </a:solidFill>
          <a:ln>
            <a:solidFill>
              <a:srgbClr val="C0C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微软雅黑" panose="020B0503020204020204" charset="-122"/>
              <a:cs typeface="+mn-cs"/>
            </a:endParaRPr>
          </a:p>
        </p:txBody>
      </p:sp>
      <p:sp>
        <p:nvSpPr>
          <p:cNvPr id="15" name="MH_Other_6"/>
          <p:cNvSpPr/>
          <p:nvPr/>
        </p:nvSpPr>
        <p:spPr>
          <a:xfrm>
            <a:off x="5361305" y="3705225"/>
            <a:ext cx="280670" cy="281305"/>
          </a:xfrm>
          <a:prstGeom prst="ellipse">
            <a:avLst/>
          </a:prstGeom>
          <a:solidFill>
            <a:srgbClr val="99D35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微软雅黑" panose="020B0503020204020204" charset="-122"/>
              <a:cs typeface="+mn-cs"/>
            </a:endParaRPr>
          </a:p>
        </p:txBody>
      </p:sp>
      <p:sp>
        <p:nvSpPr>
          <p:cNvPr id="3084" name="MH_SubTitle_3"/>
          <p:cNvSpPr/>
          <p:nvPr/>
        </p:nvSpPr>
        <p:spPr>
          <a:xfrm>
            <a:off x="6031230" y="4432300"/>
            <a:ext cx="3557270" cy="938530"/>
          </a:xfrm>
          <a:prstGeom prst="rect">
            <a:avLst/>
          </a:prstGeom>
          <a:noFill/>
          <a:ln w="9525">
            <a:noFill/>
          </a:ln>
        </p:spPr>
        <p:txBody>
          <a:bodyPr anchor="ctr"/>
          <a:p>
            <a:pPr lvl="0" eaLnBrk="1" hangingPunct="1">
              <a:lnSpc>
                <a:spcPct val="120000"/>
              </a:lnSpc>
            </a:pPr>
            <a:endParaRPr lang="en-US" altLang="zh-CN" sz="2000" dirty="0">
              <a:latin typeface="Calibri" panose="020F0502020204030204" charset="0"/>
              <a:ea typeface="微软雅黑" panose="020B0503020204020204" charset="-122"/>
            </a:endParaRPr>
          </a:p>
        </p:txBody>
      </p:sp>
      <p:sp>
        <p:nvSpPr>
          <p:cNvPr id="18" name="MH_Other_7"/>
          <p:cNvSpPr/>
          <p:nvPr/>
        </p:nvSpPr>
        <p:spPr>
          <a:xfrm>
            <a:off x="5275580" y="4651375"/>
            <a:ext cx="452120" cy="452755"/>
          </a:xfrm>
          <a:prstGeom prst="ellipse">
            <a:avLst/>
          </a:prstGeom>
          <a:solidFill>
            <a:srgbClr val="FFFFFF"/>
          </a:solidFill>
          <a:ln>
            <a:solidFill>
              <a:srgbClr val="C0C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微软雅黑" panose="020B0503020204020204" charset="-122"/>
              <a:cs typeface="+mn-cs"/>
            </a:endParaRPr>
          </a:p>
        </p:txBody>
      </p:sp>
      <p:sp>
        <p:nvSpPr>
          <p:cNvPr id="19" name="MH_Other_8"/>
          <p:cNvSpPr/>
          <p:nvPr/>
        </p:nvSpPr>
        <p:spPr>
          <a:xfrm>
            <a:off x="5361305" y="4737100"/>
            <a:ext cx="280670" cy="281305"/>
          </a:xfrm>
          <a:prstGeom prst="ellipse">
            <a:avLst/>
          </a:prstGeom>
          <a:solidFill>
            <a:srgbClr val="37B1F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微软雅黑" panose="020B0503020204020204" charset="-122"/>
              <a:cs typeface="+mn-cs"/>
            </a:endParaRPr>
          </a:p>
        </p:txBody>
      </p:sp>
      <p:sp>
        <p:nvSpPr>
          <p:cNvPr id="100" name="文本框 99"/>
          <p:cNvSpPr txBox="1"/>
          <p:nvPr/>
        </p:nvSpPr>
        <p:spPr>
          <a:xfrm>
            <a:off x="6241415" y="2425065"/>
            <a:ext cx="4467860" cy="822960"/>
          </a:xfrm>
          <a:prstGeom prst="rect">
            <a:avLst/>
          </a:prstGeom>
          <a:noFill/>
          <a:ln w="9525">
            <a:noFill/>
          </a:ln>
        </p:spPr>
        <p:txBody>
          <a:bodyPr wrap="square">
            <a:spAutoFit/>
          </a:bodyPr>
          <a:p>
            <a:pPr marL="0" indent="406400" algn="l"/>
            <a:r>
              <a:rPr lang="zh-CN" altLang="en-US" sz="1600" b="0" u="none">
                <a:ln w="22225">
                  <a:solidFill>
                    <a:schemeClr val="accent2"/>
                  </a:solidFill>
                  <a:prstDash val="solid"/>
                </a:ln>
                <a:solidFill>
                  <a:schemeClr val="accent2">
                    <a:lumMod val="40000"/>
                    <a:lumOff val="60000"/>
                  </a:schemeClr>
                </a:solidFill>
                <a:effectLst/>
                <a:latin typeface="仿宋_GB2312" charset="0"/>
                <a:ea typeface="仿宋_GB2312" charset="0"/>
                <a:cs typeface="仿宋_GB2312" charset="0"/>
              </a:rPr>
              <a:t>围绕农业产业结构调整，优势主导产业的发展，根据本人所学专业，把理论与实践结合起来，确定创业项目进行科技推广和服务；</a:t>
            </a:r>
            <a:endParaRPr lang="zh-CN" altLang="en-US" sz="1600" b="0" u="none">
              <a:ln w="22225">
                <a:solidFill>
                  <a:schemeClr val="accent2"/>
                </a:solidFill>
                <a:prstDash val="solid"/>
              </a:ln>
              <a:solidFill>
                <a:schemeClr val="accent2">
                  <a:lumMod val="40000"/>
                  <a:lumOff val="60000"/>
                </a:schemeClr>
              </a:solidFill>
              <a:effectLst/>
              <a:latin typeface="仿宋_GB2312" charset="0"/>
              <a:ea typeface="仿宋_GB2312" charset="0"/>
              <a:cs typeface="仿宋_GB2312" charset="0"/>
            </a:endParaRPr>
          </a:p>
        </p:txBody>
      </p:sp>
      <p:sp>
        <p:nvSpPr>
          <p:cNvPr id="2" name="文本框 1"/>
          <p:cNvSpPr txBox="1"/>
          <p:nvPr/>
        </p:nvSpPr>
        <p:spPr>
          <a:xfrm>
            <a:off x="6460490" y="3557270"/>
            <a:ext cx="4375150" cy="579120"/>
          </a:xfrm>
          <a:prstGeom prst="rect">
            <a:avLst/>
          </a:prstGeom>
          <a:noFill/>
          <a:ln w="9525">
            <a:noFill/>
          </a:ln>
        </p:spPr>
        <p:txBody>
          <a:bodyPr wrap="square">
            <a:spAutoFit/>
          </a:bodyPr>
          <a:p>
            <a:pPr marL="0" indent="406400" algn="l"/>
            <a:r>
              <a:rPr lang="zh-CN" altLang="en-US" sz="1600" b="0" u="none">
                <a:ln w="22225">
                  <a:solidFill>
                    <a:schemeClr val="accent2"/>
                  </a:solidFill>
                  <a:prstDash val="solid"/>
                </a:ln>
                <a:solidFill>
                  <a:schemeClr val="accent2">
                    <a:lumMod val="40000"/>
                    <a:lumOff val="60000"/>
                  </a:schemeClr>
                </a:solidFill>
                <a:effectLst/>
                <a:latin typeface="仿宋_GB2312" charset="0"/>
                <a:ea typeface="仿宋_GB2312" charset="0"/>
                <a:cs typeface="仿宋_GB2312" charset="0"/>
              </a:rPr>
              <a:t>学习企业管理，参与科研开发，从事生产一线工作；</a:t>
            </a:r>
            <a:endParaRPr lang="zh-CN" altLang="en-US" sz="1600" b="0" u="none">
              <a:ln w="22225">
                <a:solidFill>
                  <a:schemeClr val="accent2"/>
                </a:solidFill>
                <a:prstDash val="solid"/>
              </a:ln>
              <a:solidFill>
                <a:schemeClr val="accent2">
                  <a:lumMod val="40000"/>
                  <a:lumOff val="60000"/>
                </a:schemeClr>
              </a:solidFill>
              <a:effectLst/>
              <a:latin typeface="仿宋_GB2312" charset="0"/>
              <a:ea typeface="仿宋_GB2312" charset="0"/>
              <a:cs typeface="仿宋_GB2312" charset="0"/>
            </a:endParaRPr>
          </a:p>
        </p:txBody>
      </p:sp>
      <p:sp>
        <p:nvSpPr>
          <p:cNvPr id="4" name="文本框 3"/>
          <p:cNvSpPr txBox="1"/>
          <p:nvPr/>
        </p:nvSpPr>
        <p:spPr>
          <a:xfrm>
            <a:off x="6460490" y="4432300"/>
            <a:ext cx="4248785" cy="822960"/>
          </a:xfrm>
          <a:prstGeom prst="rect">
            <a:avLst/>
          </a:prstGeom>
          <a:noFill/>
          <a:ln w="9525">
            <a:noFill/>
          </a:ln>
        </p:spPr>
        <p:txBody>
          <a:bodyPr wrap="square">
            <a:spAutoFit/>
          </a:bodyPr>
          <a:p>
            <a:pPr marL="0" indent="406400" algn="l"/>
            <a:r>
              <a:rPr lang="zh-CN" altLang="en-US" sz="1600" b="0" u="none">
                <a:ln w="22225">
                  <a:solidFill>
                    <a:schemeClr val="accent2"/>
                  </a:solidFill>
                  <a:prstDash val="solid"/>
                </a:ln>
                <a:solidFill>
                  <a:schemeClr val="accent2">
                    <a:lumMod val="40000"/>
                    <a:lumOff val="60000"/>
                  </a:schemeClr>
                </a:solidFill>
                <a:effectLst/>
                <a:latin typeface="仿宋_GB2312" charset="0"/>
                <a:ea typeface="仿宋_GB2312" charset="0"/>
                <a:cs typeface="仿宋_GB2312" charset="0"/>
              </a:rPr>
              <a:t>鼓励、支持大学生科技特派员在平罗县农业领域自选项目、自筹资金、自办或联办经济实体进行自主创业。</a:t>
            </a:r>
            <a:endParaRPr lang="zh-CN" altLang="en-US" sz="1600" b="0" u="none">
              <a:ln w="22225">
                <a:solidFill>
                  <a:schemeClr val="accent2"/>
                </a:solidFill>
                <a:prstDash val="solid"/>
              </a:ln>
              <a:solidFill>
                <a:schemeClr val="accent2">
                  <a:lumMod val="40000"/>
                  <a:lumOff val="60000"/>
                </a:schemeClr>
              </a:solidFill>
              <a:effectLst/>
              <a:latin typeface="仿宋_GB2312" charset="0"/>
              <a:ea typeface="仿宋_GB2312" charset="0"/>
              <a:cs typeface="仿宋_GB2312" charset="0"/>
            </a:endParaRPr>
          </a:p>
        </p:txBody>
      </p:sp>
    </p:spTree>
    <p:custDataLst>
      <p:tags r:id="rId1"/>
    </p:custDataLst>
  </p:cSld>
  <p:clrMapOvr>
    <a:masterClrMapping/>
  </p:clrMapOvr>
</p:sld>
</file>

<file path=ppt/tags/tag1.xml><?xml version="1.0" encoding="utf-8"?>
<p:tagLst xmlns:p="http://schemas.openxmlformats.org/presentationml/2006/main">
  <p:tag name="MH_TYPE" val="#NeiR#"/>
  <p:tag name="MH_NUMBER" val="6"/>
  <p:tag name="MH_CATEGORY" val="#BingLLB#"/>
  <p:tag name="MH_LAYOUT" val="SubTitleText"/>
</p:tagLst>
</file>

<file path=ppt/tags/tag10.xml><?xml version="1.0" encoding="utf-8"?>
<p:tagLst xmlns:p="http://schemas.openxmlformats.org/presentationml/2006/main">
  <p:tag name="MH_TYPE" val="#NeiR#"/>
  <p:tag name="MH_NUMBER" val="4"/>
  <p:tag name="MH_CATEGORY" val="#BingLLB#"/>
  <p:tag name="MH_LAYOUT" val="SubTitle"/>
</p:tagLst>
</file>

<file path=ppt/tags/tag11.xml><?xml version="1.0" encoding="utf-8"?>
<p:tagLst xmlns:p="http://schemas.openxmlformats.org/presentationml/2006/main">
  <p:tag name="MH_TYPE" val="#NeiR#"/>
  <p:tag name="MH_NUMBER" val="3"/>
  <p:tag name="MH_CATEGORY" val="#BingLLB#"/>
  <p:tag name="MH_LAYOUT" val="SubTitleText"/>
</p:tagLst>
</file>

<file path=ppt/tags/tag12.xml><?xml version="1.0" encoding="utf-8"?>
<p:tagLst xmlns:p="http://schemas.openxmlformats.org/presentationml/2006/main">
  <p:tag name="MH_TYPE" val="#NeiR#"/>
  <p:tag name="MH_NUMBER" val="2"/>
  <p:tag name="MH_CATEGORY" val="#BingLLB#"/>
  <p:tag name="MH_LAYOUT" val="SubTitleText"/>
</p:tagLst>
</file>

<file path=ppt/tags/tag13.xml><?xml version="1.0" encoding="utf-8"?>
<p:tagLst xmlns:p="http://schemas.openxmlformats.org/presentationml/2006/main">
  <p:tag name="MH_TYPE" val="#NeiR#"/>
  <p:tag name="MH_NUMBER" val="3"/>
  <p:tag name="MH_CATEGORY" val="#BingLLB#"/>
  <p:tag name="MH_LAYOUT" val="SubTitleText"/>
</p:tagLst>
</file>

<file path=ppt/tags/tag2.xml><?xml version="1.0" encoding="utf-8"?>
<p:tagLst xmlns:p="http://schemas.openxmlformats.org/presentationml/2006/main">
  <p:tag name="MH_TYPE" val="#NeiR#"/>
  <p:tag name="MH_NUMBER" val="4"/>
  <p:tag name="MH_CATEGORY" val="#BingLLB#"/>
  <p:tag name="MH_LAYOUT" val="SubTitleText"/>
</p:tagLst>
</file>

<file path=ppt/tags/tag3.xml><?xml version="1.0" encoding="utf-8"?>
<p:tagLst xmlns:p="http://schemas.openxmlformats.org/presentationml/2006/main">
  <p:tag name="MH_TYPE" val="#NeiR#"/>
  <p:tag name="MH_NUMBER" val="4"/>
  <p:tag name="MH_CATEGORY" val="#BingLLB#"/>
  <p:tag name="MH_LAYOUT" val="SubTitle"/>
</p:tagLst>
</file>

<file path=ppt/tags/tag4.xml><?xml version="1.0" encoding="utf-8"?>
<p:tagLst xmlns:p="http://schemas.openxmlformats.org/presentationml/2006/main">
  <p:tag name="MH_TYPE" val="#NeiR#"/>
  <p:tag name="MH_NUMBER" val="1"/>
  <p:tag name="MH_CATEGORY" val="#QiTTB#"/>
  <p:tag name="MH_LAYOUT" val="Desc"/>
</p:tagLst>
</file>

<file path=ppt/tags/tag5.xml><?xml version="1.0" encoding="utf-8"?>
<p:tagLst xmlns:p="http://schemas.openxmlformats.org/presentationml/2006/main">
  <p:tag name="MH_TYPE" val="#NeiR#"/>
  <p:tag name="MH_NUMBER" val="3"/>
  <p:tag name="MH_CATEGORY" val="#YinZJG#"/>
  <p:tag name="MH_LAYOUT" val="TitleSubTitle"/>
</p:tagLst>
</file>

<file path=ppt/tags/tag6.xml><?xml version="1.0" encoding="utf-8"?>
<p:tagLst xmlns:p="http://schemas.openxmlformats.org/presentationml/2006/main">
  <p:tag name="MH_TYPE" val="#NeiR#"/>
  <p:tag name="MH_NUMBER" val="4"/>
  <p:tag name="MH_CATEGORY" val="#BingLLB#"/>
  <p:tag name="MH_LAYOUT" val="SubTitle"/>
</p:tagLst>
</file>

<file path=ppt/tags/tag7.xml><?xml version="1.0" encoding="utf-8"?>
<p:tagLst xmlns:p="http://schemas.openxmlformats.org/presentationml/2006/main">
  <p:tag name="MH_TYPE" val="#NeiR#"/>
  <p:tag name="MH_NUMBER" val="4"/>
  <p:tag name="MH_CATEGORY" val="#BingLLB#"/>
  <p:tag name="MH_LAYOUT" val="SubTitle"/>
</p:tagLst>
</file>

<file path=ppt/tags/tag8.xml><?xml version="1.0" encoding="utf-8"?>
<p:tagLst xmlns:p="http://schemas.openxmlformats.org/presentationml/2006/main">
  <p:tag name="MH_TYPE" val="#NeiR#"/>
  <p:tag name="MH_NUMBER" val="3"/>
  <p:tag name="MH_CATEGORY" val="#BingLLB#"/>
  <p:tag name="MH_LAYOUT" val="SubTitleText"/>
</p:tagLst>
</file>

<file path=ppt/tags/tag9.xml><?xml version="1.0" encoding="utf-8"?>
<p:tagLst xmlns:p="http://schemas.openxmlformats.org/presentationml/2006/main">
  <p:tag name="MH_TYPE" val="#NeiR#"/>
  <p:tag name="MH_NUMBER" val="1"/>
  <p:tag name="MH_CATEGORY" val="#QiTTB#"/>
  <p:tag name="MH_LAYOUT" val="Text"/>
</p:tagLst>
</file>

<file path=ppt/theme/theme1.xml><?xml version="1.0" encoding="utf-8"?>
<a:theme xmlns:a="http://schemas.openxmlformats.org/drawingml/2006/main" name="A000120140530A99PPBG">
  <a:themeElements>
    <a:clrScheme name="自定义 678">
      <a:dk1>
        <a:srgbClr val="5F5F5F"/>
      </a:dk1>
      <a:lt1>
        <a:srgbClr val="FFFFFF"/>
      </a:lt1>
      <a:dk2>
        <a:srgbClr val="FFFFFF"/>
      </a:dk2>
      <a:lt2>
        <a:srgbClr val="5F5F5F"/>
      </a:lt2>
      <a:accent1>
        <a:srgbClr val="883224"/>
      </a:accent1>
      <a:accent2>
        <a:srgbClr val="825E4A"/>
      </a:accent2>
      <a:accent3>
        <a:srgbClr val="B86222"/>
      </a:accent3>
      <a:accent4>
        <a:srgbClr val="8B7D29"/>
      </a:accent4>
      <a:accent5>
        <a:srgbClr val="AE3078"/>
      </a:accent5>
      <a:accent6>
        <a:srgbClr val="00B050"/>
      </a:accent6>
      <a:hlink>
        <a:srgbClr val="00B0F0"/>
      </a:hlink>
      <a:folHlink>
        <a:srgbClr val="AFB2B4"/>
      </a:folHlink>
    </a:clrScheme>
    <a:fontScheme name="自定义 2">
      <a:majorFont>
        <a:latin typeface="Baskerville Old Face"/>
        <a:ea typeface="微软雅黑"/>
        <a:cs typeface=""/>
      </a:majorFont>
      <a:minorFont>
        <a:latin typeface="Calibri"/>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2308</Words>
  <Application>WPS 演示</Application>
  <PresentationFormat>宽屏</PresentationFormat>
  <Paragraphs>218</Paragraphs>
  <Slides>19</Slides>
  <Notes>0</Notes>
  <HiddenSlides>0</HiddenSlides>
  <MMClips>0</MMClips>
  <ScaleCrop>false</ScaleCrop>
  <HeadingPairs>
    <vt:vector size="6" baseType="variant">
      <vt:variant>
        <vt:lpstr>已用的字体</vt:lpstr>
      </vt:variant>
      <vt:variant>
        <vt:i4>20</vt:i4>
      </vt:variant>
      <vt:variant>
        <vt:lpstr>主题</vt:lpstr>
      </vt:variant>
      <vt:variant>
        <vt:i4>5</vt:i4>
      </vt:variant>
      <vt:variant>
        <vt:lpstr>幻灯片标题</vt:lpstr>
      </vt:variant>
      <vt:variant>
        <vt:i4>19</vt:i4>
      </vt:variant>
    </vt:vector>
  </HeadingPairs>
  <TitlesOfParts>
    <vt:vector size="44" baseType="lpstr">
      <vt:lpstr>Arial</vt:lpstr>
      <vt:lpstr>宋体</vt:lpstr>
      <vt:lpstr>Wingdings</vt:lpstr>
      <vt:lpstr>微软雅黑</vt:lpstr>
      <vt:lpstr>Wingdings 2</vt:lpstr>
      <vt:lpstr>幼圆</vt:lpstr>
      <vt:lpstr>Calibri Light</vt:lpstr>
      <vt:lpstr>Arial Narrow</vt:lpstr>
      <vt:lpstr>Calibri</vt:lpstr>
      <vt:lpstr>华康俪金黑W8</vt:lpstr>
      <vt:lpstr>仿宋</vt:lpstr>
      <vt:lpstr>Arial Black</vt:lpstr>
      <vt:lpstr>仿宋_GB2312</vt:lpstr>
      <vt:lpstr>华文细黑</vt:lpstr>
      <vt:lpstr>Times New Roman</vt:lpstr>
      <vt:lpstr>幼圆</vt:lpstr>
      <vt:lpstr>Times New Roman</vt:lpstr>
      <vt:lpstr>Arial Unicode MS</vt:lpstr>
      <vt:lpstr>黑体</vt:lpstr>
      <vt:lpstr>Wingdings</vt:lpstr>
      <vt:lpstr>A000120140530A99PPBG</vt:lpstr>
      <vt:lpstr>Office 主题</vt:lpstr>
      <vt:lpstr>1_Office 主题</vt:lpstr>
      <vt:lpstr>2_Office 主题</vt:lpstr>
      <vt:lpstr>3_Office 主题</vt:lpstr>
      <vt:lpstr>平罗县大学生科技特派员管理办法（试行）</vt:lpstr>
      <vt:lpstr>PowerPoint 演示文稿</vt:lpstr>
      <vt:lpstr>PowerPoint 演示文稿</vt:lpstr>
      <vt:lpstr>选派大学生科技特派员的条件</vt:lpstr>
      <vt:lpstr>选派大学生科技特派员的程序</vt:lpstr>
      <vt:lpstr>大学生科技特派员的选派范围</vt:lpstr>
      <vt:lpstr>创业服务期限 </vt:lpstr>
      <vt:lpstr>PowerPoint 演示文稿</vt:lpstr>
      <vt:lpstr>大学生科技特派员的工作任务</vt:lpstr>
      <vt:lpstr>大学生科技特派员下派期间的待遇</vt:lpstr>
      <vt:lpstr>PowerPoint 演示文稿</vt:lpstr>
      <vt:lpstr>用人单位的管理</vt:lpstr>
      <vt:lpstr>县科技局实行动态管理 （一）工作汇报制度</vt:lpstr>
      <vt:lpstr>PowerPoint 演示文稿</vt:lpstr>
      <vt:lpstr>县科技局实行动态管理 （三）考核制度</vt:lpstr>
      <vt:lpstr>县科技局实行动态管理 （四）考核结果运用 </vt:lpstr>
      <vt:lpstr>PowerPoint 演示文稿</vt:lpstr>
      <vt:lpstr>一、岗位调整</vt:lpstr>
      <vt:lpstr>出现重大疾病的处理：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dc:creator>
  <cp:lastModifiedBy>平罗县科学技术局收文员</cp:lastModifiedBy>
  <cp:revision>7</cp:revision>
  <dcterms:created xsi:type="dcterms:W3CDTF">2020-11-04T07:24:00Z</dcterms:created>
  <dcterms:modified xsi:type="dcterms:W3CDTF">2020-11-04T09:10:23Z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2052-10.8.0.6206</vt:lpwstr>
  </property>
</Properties>
</file>